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3" r:id="rId1"/>
    <p:sldMasterId id="2147483721" r:id="rId2"/>
    <p:sldMasterId id="2147483711" r:id="rId3"/>
  </p:sldMasterIdLst>
  <p:notesMasterIdLst>
    <p:notesMasterId r:id="rId25"/>
  </p:notesMasterIdLst>
  <p:handoutMasterIdLst>
    <p:handoutMasterId r:id="rId26"/>
  </p:handoutMasterIdLst>
  <p:sldIdLst>
    <p:sldId id="814" r:id="rId4"/>
    <p:sldId id="816" r:id="rId5"/>
    <p:sldId id="828" r:id="rId6"/>
    <p:sldId id="825" r:id="rId7"/>
    <p:sldId id="826" r:id="rId8"/>
    <p:sldId id="839" r:id="rId9"/>
    <p:sldId id="824" r:id="rId10"/>
    <p:sldId id="834" r:id="rId11"/>
    <p:sldId id="835" r:id="rId12"/>
    <p:sldId id="823" r:id="rId13"/>
    <p:sldId id="836" r:id="rId14"/>
    <p:sldId id="819" r:id="rId15"/>
    <p:sldId id="837" r:id="rId16"/>
    <p:sldId id="838" r:id="rId17"/>
    <p:sldId id="818" r:id="rId18"/>
    <p:sldId id="833" r:id="rId19"/>
    <p:sldId id="832" r:id="rId20"/>
    <p:sldId id="831" r:id="rId21"/>
    <p:sldId id="829" r:id="rId22"/>
    <p:sldId id="830" r:id="rId23"/>
    <p:sldId id="840" r:id="rId24"/>
  </p:sldIdLst>
  <p:sldSz cx="12190413" cy="6858000"/>
  <p:notesSz cx="6669088" cy="9926638"/>
  <p:embeddedFontLst>
    <p:embeddedFont>
      <p:font typeface="Bebas Neue" panose="020B0506020202020201" charset="0"/>
      <p:regular r:id="rId27"/>
    </p:embeddedFont>
    <p:embeddedFont>
      <p:font typeface="MS PGothic" panose="020B0600070205080204" pitchFamily="34" charset="-128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Open Sans Light" panose="020B060402020202020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sto MT" panose="02040603050505030304" pitchFamily="18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de-DE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ITCA 2017" id="{CCC10D6E-D2BF-4572-BDDC-4296AF05B336}">
          <p14:sldIdLst>
            <p14:sldId id="814"/>
            <p14:sldId id="816"/>
            <p14:sldId id="828"/>
            <p14:sldId id="825"/>
            <p14:sldId id="826"/>
            <p14:sldId id="839"/>
            <p14:sldId id="824"/>
            <p14:sldId id="834"/>
            <p14:sldId id="835"/>
            <p14:sldId id="823"/>
            <p14:sldId id="836"/>
            <p14:sldId id="819"/>
            <p14:sldId id="837"/>
            <p14:sldId id="838"/>
            <p14:sldId id="818"/>
            <p14:sldId id="833"/>
            <p14:sldId id="832"/>
            <p14:sldId id="831"/>
            <p14:sldId id="829"/>
            <p14:sldId id="830"/>
            <p14:sldId id="84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981" userDrawn="1">
          <p15:clr>
            <a:srgbClr val="A4A3A4"/>
          </p15:clr>
        </p15:guide>
        <p15:guide id="2" pos="338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  <p15:guide id="4" pos="7339" userDrawn="1">
          <p15:clr>
            <a:srgbClr val="A4A3A4"/>
          </p15:clr>
        </p15:guide>
        <p15:guide id="5" orient="horz">
          <p15:clr>
            <a:srgbClr val="A4A3A4"/>
          </p15:clr>
        </p15:guide>
        <p15:guide id="6">
          <p15:clr>
            <a:srgbClr val="A4A3A4"/>
          </p15:clr>
        </p15:guide>
        <p15:guide id="7" orient="horz" pos="984">
          <p15:clr>
            <a:srgbClr val="A4A3A4"/>
          </p15:clr>
        </p15:guide>
        <p15:guide id="8" pos="349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16E"/>
    <a:srgbClr val="38D847"/>
    <a:srgbClr val="128842"/>
    <a:srgbClr val="E6E6E6"/>
    <a:srgbClr val="F8F8F8"/>
    <a:srgbClr val="DEDEDE"/>
    <a:srgbClr val="CFCFCF"/>
    <a:srgbClr val="F2F2F2"/>
    <a:srgbClr val="EAEAEA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8856" autoAdjust="0"/>
  </p:normalViewPr>
  <p:slideViewPr>
    <p:cSldViewPr snapToGrid="0" snapToObjects="1" showGuides="1">
      <p:cViewPr>
        <p:scale>
          <a:sx n="80" d="100"/>
          <a:sy n="80" d="100"/>
        </p:scale>
        <p:origin x="-893" y="-187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4080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ED08F-FF14-4CF7-980D-6136505FA649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1F21E5-87DF-487D-937A-E7521EFC37A5}">
      <dgm:prSet phldrT="[Text]" custT="1"/>
      <dgm:spPr/>
      <dgm:t>
        <a:bodyPr/>
        <a:lstStyle/>
        <a:p>
          <a:r>
            <a:rPr lang="en-US" sz="1400" b="1" dirty="0" smtClean="0"/>
            <a:t>Forest Professional</a:t>
          </a:r>
          <a:endParaRPr lang="en-US" sz="1400" b="1" u="sng" dirty="0"/>
        </a:p>
      </dgm:t>
    </dgm:pt>
    <dgm:pt modelId="{C4E8750F-5636-40A8-9FDC-3381F2BA6541}" type="parTrans" cxnId="{430E8BD2-E6DC-46FD-8BE2-A4D838639E31}">
      <dgm:prSet/>
      <dgm:spPr/>
      <dgm:t>
        <a:bodyPr/>
        <a:lstStyle/>
        <a:p>
          <a:endParaRPr lang="en-US" sz="2400"/>
        </a:p>
      </dgm:t>
    </dgm:pt>
    <dgm:pt modelId="{E5D1B65D-4CEC-4526-9564-3A8071AA03FC}" type="sibTrans" cxnId="{430E8BD2-E6DC-46FD-8BE2-A4D838639E31}">
      <dgm:prSet/>
      <dgm:spPr/>
      <dgm:t>
        <a:bodyPr/>
        <a:lstStyle/>
        <a:p>
          <a:endParaRPr lang="en-US" sz="2400"/>
        </a:p>
      </dgm:t>
    </dgm:pt>
    <dgm:pt modelId="{368BB02F-472C-49FC-9EAB-FCC8CFE22A4C}">
      <dgm:prSet phldrT="[Text]" custT="1"/>
      <dgm:spPr/>
      <dgm:t>
        <a:bodyPr/>
        <a:lstStyle/>
        <a:p>
          <a:r>
            <a:rPr lang="en-US" sz="1800" b="1" dirty="0" smtClean="0"/>
            <a:t>Employer Client</a:t>
          </a:r>
          <a:endParaRPr lang="en-US" sz="1800" b="1" u="sng" dirty="0"/>
        </a:p>
      </dgm:t>
    </dgm:pt>
    <dgm:pt modelId="{67F0FB42-933C-4BB7-89F4-32159C0D90EF}" type="parTrans" cxnId="{CB59B21B-D601-4805-872F-3F1D5B5B602E}">
      <dgm:prSet custT="1"/>
      <dgm:spPr/>
      <dgm:t>
        <a:bodyPr/>
        <a:lstStyle/>
        <a:p>
          <a:endParaRPr lang="en-US" sz="1050"/>
        </a:p>
      </dgm:t>
    </dgm:pt>
    <dgm:pt modelId="{44281A58-698C-4409-AE2F-9521C8963F7D}" type="sibTrans" cxnId="{CB59B21B-D601-4805-872F-3F1D5B5B602E}">
      <dgm:prSet/>
      <dgm:spPr/>
      <dgm:t>
        <a:bodyPr/>
        <a:lstStyle/>
        <a:p>
          <a:endParaRPr lang="en-US" sz="2400"/>
        </a:p>
      </dgm:t>
    </dgm:pt>
    <dgm:pt modelId="{DE62B5E8-8FFE-4247-A6E8-0C5107396AB5}">
      <dgm:prSet phldrT="[Text]" custT="1"/>
      <dgm:spPr/>
      <dgm:t>
        <a:bodyPr/>
        <a:lstStyle/>
        <a:p>
          <a:r>
            <a:rPr lang="en-US" sz="1800" b="1" dirty="0" smtClean="0"/>
            <a:t>Public</a:t>
          </a:r>
          <a:endParaRPr lang="en-US" sz="1400" b="1" u="sng" dirty="0"/>
        </a:p>
      </dgm:t>
    </dgm:pt>
    <dgm:pt modelId="{7E74E2BF-1D98-4DD3-8D04-8FFDE80CB329}" type="parTrans" cxnId="{C28A5EC8-234B-4F8C-97EC-FF45A668C4D2}">
      <dgm:prSet custT="1"/>
      <dgm:spPr/>
      <dgm:t>
        <a:bodyPr/>
        <a:lstStyle/>
        <a:p>
          <a:endParaRPr lang="en-US" sz="1050"/>
        </a:p>
      </dgm:t>
    </dgm:pt>
    <dgm:pt modelId="{DFE47702-C016-41BF-8599-D5DFE4DE4223}" type="sibTrans" cxnId="{C28A5EC8-234B-4F8C-97EC-FF45A668C4D2}">
      <dgm:prSet/>
      <dgm:spPr/>
      <dgm:t>
        <a:bodyPr/>
        <a:lstStyle/>
        <a:p>
          <a:endParaRPr lang="en-US" sz="2400"/>
        </a:p>
      </dgm:t>
    </dgm:pt>
    <dgm:pt modelId="{53091E06-10D7-443F-AE40-D0359119A95E}">
      <dgm:prSet phldrT="[Text]" custT="1"/>
      <dgm:spPr/>
      <dgm:t>
        <a:bodyPr/>
        <a:lstStyle/>
        <a:p>
          <a:r>
            <a:rPr lang="en-US" sz="1800" b="1" u="none" dirty="0" smtClean="0"/>
            <a:t>Other Members</a:t>
          </a:r>
          <a:endParaRPr lang="en-US" sz="1800" b="1" u="none" dirty="0"/>
        </a:p>
      </dgm:t>
    </dgm:pt>
    <dgm:pt modelId="{2E049811-5D52-4AE4-AB21-18DA5A355FD3}" type="parTrans" cxnId="{B2826704-876B-4ABF-90A9-FB396DA4506B}">
      <dgm:prSet custT="1"/>
      <dgm:spPr/>
      <dgm:t>
        <a:bodyPr/>
        <a:lstStyle/>
        <a:p>
          <a:endParaRPr lang="en-US" sz="1050"/>
        </a:p>
      </dgm:t>
    </dgm:pt>
    <dgm:pt modelId="{50FB09FD-6FFB-40AC-9E0B-ED4812950FC2}" type="sibTrans" cxnId="{B2826704-876B-4ABF-90A9-FB396DA4506B}">
      <dgm:prSet/>
      <dgm:spPr/>
      <dgm:t>
        <a:bodyPr/>
        <a:lstStyle/>
        <a:p>
          <a:endParaRPr lang="en-US" sz="2400"/>
        </a:p>
      </dgm:t>
    </dgm:pt>
    <dgm:pt modelId="{3B716E58-D185-48F8-AC87-96D7E6E256AC}">
      <dgm:prSet phldrT="[Text]" custT="1"/>
      <dgm:spPr/>
      <dgm:t>
        <a:bodyPr/>
        <a:lstStyle/>
        <a:p>
          <a:r>
            <a:rPr lang="en-US" sz="1800" b="1" dirty="0" smtClean="0"/>
            <a:t>Profession</a:t>
          </a:r>
          <a:endParaRPr lang="en-US" sz="1800" b="1" u="sng" dirty="0"/>
        </a:p>
      </dgm:t>
    </dgm:pt>
    <dgm:pt modelId="{0D6DD741-6C9E-49B9-980D-ACF5BFADD8CE}" type="parTrans" cxnId="{882ED78B-6455-442C-973C-F8174EC94813}">
      <dgm:prSet custT="1"/>
      <dgm:spPr/>
      <dgm:t>
        <a:bodyPr/>
        <a:lstStyle/>
        <a:p>
          <a:endParaRPr lang="en-US" sz="1050"/>
        </a:p>
      </dgm:t>
    </dgm:pt>
    <dgm:pt modelId="{97F37B94-8774-4143-8D9D-827EB9038184}" type="sibTrans" cxnId="{882ED78B-6455-442C-973C-F8174EC94813}">
      <dgm:prSet/>
      <dgm:spPr/>
      <dgm:t>
        <a:bodyPr/>
        <a:lstStyle/>
        <a:p>
          <a:endParaRPr lang="en-US" sz="2400"/>
        </a:p>
      </dgm:t>
    </dgm:pt>
    <dgm:pt modelId="{A7C3B2D0-DD1F-452F-8EC2-EBB5A0774D2D}">
      <dgm:prSet phldrT="[Text]"/>
      <dgm:spPr/>
      <dgm:t>
        <a:bodyPr/>
        <a:lstStyle/>
        <a:p>
          <a:endParaRPr lang="en-US"/>
        </a:p>
      </dgm:t>
    </dgm:pt>
    <dgm:pt modelId="{1675502A-A630-42C3-A84F-C5C4B912D78B}" type="parTrans" cxnId="{F8E7403E-73E8-41DC-9569-019CF215055B}">
      <dgm:prSet/>
      <dgm:spPr/>
      <dgm:t>
        <a:bodyPr/>
        <a:lstStyle/>
        <a:p>
          <a:endParaRPr lang="en-US"/>
        </a:p>
      </dgm:t>
    </dgm:pt>
    <dgm:pt modelId="{B5D411F5-E232-4FAC-BB4D-599B5156F0F9}" type="sibTrans" cxnId="{F8E7403E-73E8-41DC-9569-019CF215055B}">
      <dgm:prSet/>
      <dgm:spPr/>
      <dgm:t>
        <a:bodyPr/>
        <a:lstStyle/>
        <a:p>
          <a:endParaRPr lang="en-US"/>
        </a:p>
      </dgm:t>
    </dgm:pt>
    <dgm:pt modelId="{1D76F3A1-AAA7-4E50-AC70-F9370B2D917C}">
      <dgm:prSet phldrT="[Text]"/>
      <dgm:spPr/>
      <dgm:t>
        <a:bodyPr/>
        <a:lstStyle/>
        <a:p>
          <a:endParaRPr lang="en-US"/>
        </a:p>
      </dgm:t>
    </dgm:pt>
    <dgm:pt modelId="{1C9D73A3-74A9-4402-86A7-4FEF40092764}" type="parTrans" cxnId="{846B293C-18E4-4F9A-B7FB-DCB30A1CB31B}">
      <dgm:prSet/>
      <dgm:spPr/>
      <dgm:t>
        <a:bodyPr/>
        <a:lstStyle/>
        <a:p>
          <a:endParaRPr lang="en-US"/>
        </a:p>
      </dgm:t>
    </dgm:pt>
    <dgm:pt modelId="{0FEE01A8-5C6A-442B-9AA6-0DE3EB349429}" type="sibTrans" cxnId="{846B293C-18E4-4F9A-B7FB-DCB30A1CB31B}">
      <dgm:prSet/>
      <dgm:spPr/>
      <dgm:t>
        <a:bodyPr/>
        <a:lstStyle/>
        <a:p>
          <a:endParaRPr lang="en-US"/>
        </a:p>
      </dgm:t>
    </dgm:pt>
    <dgm:pt modelId="{69D515D4-13FA-463E-A9A8-E6C404B0EB5F}" type="pres">
      <dgm:prSet presAssocID="{BDFED08F-FF14-4CF7-980D-6136505FA6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B58C17-DA36-4CC6-AFDF-9C5435DA4F8E}" type="pres">
      <dgm:prSet presAssocID="{0B1F21E5-87DF-487D-937A-E7521EFC37A5}" presName="centerShape" presStyleLbl="node0" presStyleIdx="0" presStyleCnt="1"/>
      <dgm:spPr/>
      <dgm:t>
        <a:bodyPr/>
        <a:lstStyle/>
        <a:p>
          <a:endParaRPr lang="en-US"/>
        </a:p>
      </dgm:t>
    </dgm:pt>
    <dgm:pt modelId="{F83D089B-CB3A-413F-B559-43E760C53A83}" type="pres">
      <dgm:prSet presAssocID="{67F0FB42-933C-4BB7-89F4-32159C0D90E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FF28A9D-3F57-4D1C-8C35-96F0320235EE}" type="pres">
      <dgm:prSet presAssocID="{67F0FB42-933C-4BB7-89F4-32159C0D90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3466D0E-8867-4683-8655-371FB69306AF}" type="pres">
      <dgm:prSet presAssocID="{368BB02F-472C-49FC-9EAB-FCC8CFE22A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2AF3B-30CB-4D59-9836-9E69F80EB704}" type="pres">
      <dgm:prSet presAssocID="{7E74E2BF-1D98-4DD3-8D04-8FFDE80CB329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B6868A4-34DC-4109-92A3-537EA068909E}" type="pres">
      <dgm:prSet presAssocID="{7E74E2BF-1D98-4DD3-8D04-8FFDE80CB32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4474A31-B67B-4261-A7D7-D5B8D4C1DE69}" type="pres">
      <dgm:prSet presAssocID="{DE62B5E8-8FFE-4247-A6E8-0C5107396AB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A74BE-209B-4971-818B-EC8BDDC3BCD2}" type="pres">
      <dgm:prSet presAssocID="{2E049811-5D52-4AE4-AB21-18DA5A355FD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280FBD91-8FC6-4930-9EB8-36567CF2BE66}" type="pres">
      <dgm:prSet presAssocID="{2E049811-5D52-4AE4-AB21-18DA5A355FD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EE48B83-76E8-48E8-8742-088A82BFCDFE}" type="pres">
      <dgm:prSet presAssocID="{53091E06-10D7-443F-AE40-D0359119A9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B0F83-5419-4289-939B-D4E722BBD531}" type="pres">
      <dgm:prSet presAssocID="{0D6DD741-6C9E-49B9-980D-ACF5BFADD8C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589DD1EB-5990-4F82-83F3-9AEBB366B26A}" type="pres">
      <dgm:prSet presAssocID="{0D6DD741-6C9E-49B9-980D-ACF5BFADD8C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076B8FE-EF96-4C9A-A247-08E28AD64986}" type="pres">
      <dgm:prSet presAssocID="{3B716E58-D185-48F8-AC87-96D7E6E256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A5EC8-234B-4F8C-97EC-FF45A668C4D2}" srcId="{0B1F21E5-87DF-487D-937A-E7521EFC37A5}" destId="{DE62B5E8-8FFE-4247-A6E8-0C5107396AB5}" srcOrd="1" destOrd="0" parTransId="{7E74E2BF-1D98-4DD3-8D04-8FFDE80CB329}" sibTransId="{DFE47702-C016-41BF-8599-D5DFE4DE4223}"/>
    <dgm:cxn modelId="{EED0D986-4CAB-4A00-A9AC-C0E9CB476F4B}" type="presOf" srcId="{BDFED08F-FF14-4CF7-980D-6136505FA649}" destId="{69D515D4-13FA-463E-A9A8-E6C404B0EB5F}" srcOrd="0" destOrd="0" presId="urn:microsoft.com/office/officeart/2005/8/layout/radial5"/>
    <dgm:cxn modelId="{778E16DA-5AE7-4B3A-A8A2-FC4726A31126}" type="presOf" srcId="{0D6DD741-6C9E-49B9-980D-ACF5BFADD8CE}" destId="{67EB0F83-5419-4289-939B-D4E722BBD531}" srcOrd="0" destOrd="0" presId="urn:microsoft.com/office/officeart/2005/8/layout/radial5"/>
    <dgm:cxn modelId="{866A6427-AD38-4721-AE80-B38389FE5705}" type="presOf" srcId="{0B1F21E5-87DF-487D-937A-E7521EFC37A5}" destId="{58B58C17-DA36-4CC6-AFDF-9C5435DA4F8E}" srcOrd="0" destOrd="0" presId="urn:microsoft.com/office/officeart/2005/8/layout/radial5"/>
    <dgm:cxn modelId="{882ED78B-6455-442C-973C-F8174EC94813}" srcId="{0B1F21E5-87DF-487D-937A-E7521EFC37A5}" destId="{3B716E58-D185-48F8-AC87-96D7E6E256AC}" srcOrd="3" destOrd="0" parTransId="{0D6DD741-6C9E-49B9-980D-ACF5BFADD8CE}" sibTransId="{97F37B94-8774-4143-8D9D-827EB9038184}"/>
    <dgm:cxn modelId="{E8C76AA3-0A9E-4BC8-9F92-CC205158A770}" type="presOf" srcId="{7E74E2BF-1D98-4DD3-8D04-8FFDE80CB329}" destId="{A662AF3B-30CB-4D59-9836-9E69F80EB704}" srcOrd="0" destOrd="0" presId="urn:microsoft.com/office/officeart/2005/8/layout/radial5"/>
    <dgm:cxn modelId="{430E8BD2-E6DC-46FD-8BE2-A4D838639E31}" srcId="{BDFED08F-FF14-4CF7-980D-6136505FA649}" destId="{0B1F21E5-87DF-487D-937A-E7521EFC37A5}" srcOrd="0" destOrd="0" parTransId="{C4E8750F-5636-40A8-9FDC-3381F2BA6541}" sibTransId="{E5D1B65D-4CEC-4526-9564-3A8071AA03FC}"/>
    <dgm:cxn modelId="{B2826704-876B-4ABF-90A9-FB396DA4506B}" srcId="{0B1F21E5-87DF-487D-937A-E7521EFC37A5}" destId="{53091E06-10D7-443F-AE40-D0359119A95E}" srcOrd="2" destOrd="0" parTransId="{2E049811-5D52-4AE4-AB21-18DA5A355FD3}" sibTransId="{50FB09FD-6FFB-40AC-9E0B-ED4812950FC2}"/>
    <dgm:cxn modelId="{5C918AC2-B943-4DCA-92FE-DDC5BC84FF9B}" type="presOf" srcId="{DE62B5E8-8FFE-4247-A6E8-0C5107396AB5}" destId="{04474A31-B67B-4261-A7D7-D5B8D4C1DE69}" srcOrd="0" destOrd="0" presId="urn:microsoft.com/office/officeart/2005/8/layout/radial5"/>
    <dgm:cxn modelId="{C907970A-B641-4658-83FA-53BE15874056}" type="presOf" srcId="{67F0FB42-933C-4BB7-89F4-32159C0D90EF}" destId="{9FF28A9D-3F57-4D1C-8C35-96F0320235EE}" srcOrd="1" destOrd="0" presId="urn:microsoft.com/office/officeart/2005/8/layout/radial5"/>
    <dgm:cxn modelId="{89C61D52-A096-4441-A38B-64D3BC2F4DCB}" type="presOf" srcId="{2E049811-5D52-4AE4-AB21-18DA5A355FD3}" destId="{3E8A74BE-209B-4971-818B-EC8BDDC3BCD2}" srcOrd="0" destOrd="0" presId="urn:microsoft.com/office/officeart/2005/8/layout/radial5"/>
    <dgm:cxn modelId="{CCFCD0D0-3730-43F9-9C09-7E8B6F12B357}" type="presOf" srcId="{67F0FB42-933C-4BB7-89F4-32159C0D90EF}" destId="{F83D089B-CB3A-413F-B559-43E760C53A83}" srcOrd="0" destOrd="0" presId="urn:microsoft.com/office/officeart/2005/8/layout/radial5"/>
    <dgm:cxn modelId="{D739186D-52D1-48FD-BE67-ED42E6B19ABC}" type="presOf" srcId="{368BB02F-472C-49FC-9EAB-FCC8CFE22A4C}" destId="{43466D0E-8867-4683-8655-371FB69306AF}" srcOrd="0" destOrd="0" presId="urn:microsoft.com/office/officeart/2005/8/layout/radial5"/>
    <dgm:cxn modelId="{4C3D58B9-0691-4880-921E-B439007D1A36}" type="presOf" srcId="{2E049811-5D52-4AE4-AB21-18DA5A355FD3}" destId="{280FBD91-8FC6-4930-9EB8-36567CF2BE66}" srcOrd="1" destOrd="0" presId="urn:microsoft.com/office/officeart/2005/8/layout/radial5"/>
    <dgm:cxn modelId="{AB318B3F-EB2F-452A-ACAE-40A80599E9BC}" type="presOf" srcId="{3B716E58-D185-48F8-AC87-96D7E6E256AC}" destId="{5076B8FE-EF96-4C9A-A247-08E28AD64986}" srcOrd="0" destOrd="0" presId="urn:microsoft.com/office/officeart/2005/8/layout/radial5"/>
    <dgm:cxn modelId="{0B14C459-1C98-469D-8077-D4E4D67A3C50}" type="presOf" srcId="{7E74E2BF-1D98-4DD3-8D04-8FFDE80CB329}" destId="{FB6868A4-34DC-4109-92A3-537EA068909E}" srcOrd="1" destOrd="0" presId="urn:microsoft.com/office/officeart/2005/8/layout/radial5"/>
    <dgm:cxn modelId="{301D84B3-3D00-41B8-BA31-F3044D7D30AC}" type="presOf" srcId="{53091E06-10D7-443F-AE40-D0359119A95E}" destId="{2EE48B83-76E8-48E8-8742-088A82BFCDFE}" srcOrd="0" destOrd="0" presId="urn:microsoft.com/office/officeart/2005/8/layout/radial5"/>
    <dgm:cxn modelId="{F8E7403E-73E8-41DC-9569-019CF215055B}" srcId="{BDFED08F-FF14-4CF7-980D-6136505FA649}" destId="{A7C3B2D0-DD1F-452F-8EC2-EBB5A0774D2D}" srcOrd="1" destOrd="0" parTransId="{1675502A-A630-42C3-A84F-C5C4B912D78B}" sibTransId="{B5D411F5-E232-4FAC-BB4D-599B5156F0F9}"/>
    <dgm:cxn modelId="{CB59B21B-D601-4805-872F-3F1D5B5B602E}" srcId="{0B1F21E5-87DF-487D-937A-E7521EFC37A5}" destId="{368BB02F-472C-49FC-9EAB-FCC8CFE22A4C}" srcOrd="0" destOrd="0" parTransId="{67F0FB42-933C-4BB7-89F4-32159C0D90EF}" sibTransId="{44281A58-698C-4409-AE2F-9521C8963F7D}"/>
    <dgm:cxn modelId="{846B293C-18E4-4F9A-B7FB-DCB30A1CB31B}" srcId="{BDFED08F-FF14-4CF7-980D-6136505FA649}" destId="{1D76F3A1-AAA7-4E50-AC70-F9370B2D917C}" srcOrd="2" destOrd="0" parTransId="{1C9D73A3-74A9-4402-86A7-4FEF40092764}" sibTransId="{0FEE01A8-5C6A-442B-9AA6-0DE3EB349429}"/>
    <dgm:cxn modelId="{045FE598-751D-4231-A55A-BB4F1563219D}" type="presOf" srcId="{0D6DD741-6C9E-49B9-980D-ACF5BFADD8CE}" destId="{589DD1EB-5990-4F82-83F3-9AEBB366B26A}" srcOrd="1" destOrd="0" presId="urn:microsoft.com/office/officeart/2005/8/layout/radial5"/>
    <dgm:cxn modelId="{F124E411-710A-4196-BC36-89FF32396792}" type="presParOf" srcId="{69D515D4-13FA-463E-A9A8-E6C404B0EB5F}" destId="{58B58C17-DA36-4CC6-AFDF-9C5435DA4F8E}" srcOrd="0" destOrd="0" presId="urn:microsoft.com/office/officeart/2005/8/layout/radial5"/>
    <dgm:cxn modelId="{8F6F4F56-71BE-41DF-A103-A82A35554A3B}" type="presParOf" srcId="{69D515D4-13FA-463E-A9A8-E6C404B0EB5F}" destId="{F83D089B-CB3A-413F-B559-43E760C53A83}" srcOrd="1" destOrd="0" presId="urn:microsoft.com/office/officeart/2005/8/layout/radial5"/>
    <dgm:cxn modelId="{81685B0D-EE09-46AF-A4DB-CE4D3591EB59}" type="presParOf" srcId="{F83D089B-CB3A-413F-B559-43E760C53A83}" destId="{9FF28A9D-3F57-4D1C-8C35-96F0320235EE}" srcOrd="0" destOrd="0" presId="urn:microsoft.com/office/officeart/2005/8/layout/radial5"/>
    <dgm:cxn modelId="{60335A12-9B47-42F7-86B4-F32A0A913272}" type="presParOf" srcId="{69D515D4-13FA-463E-A9A8-E6C404B0EB5F}" destId="{43466D0E-8867-4683-8655-371FB69306AF}" srcOrd="2" destOrd="0" presId="urn:microsoft.com/office/officeart/2005/8/layout/radial5"/>
    <dgm:cxn modelId="{DB374F9A-7D66-4BBE-BAF4-2EBB137E7416}" type="presParOf" srcId="{69D515D4-13FA-463E-A9A8-E6C404B0EB5F}" destId="{A662AF3B-30CB-4D59-9836-9E69F80EB704}" srcOrd="3" destOrd="0" presId="urn:microsoft.com/office/officeart/2005/8/layout/radial5"/>
    <dgm:cxn modelId="{7F49D019-ED8E-497D-A206-889DE0294EA5}" type="presParOf" srcId="{A662AF3B-30CB-4D59-9836-9E69F80EB704}" destId="{FB6868A4-34DC-4109-92A3-537EA068909E}" srcOrd="0" destOrd="0" presId="urn:microsoft.com/office/officeart/2005/8/layout/radial5"/>
    <dgm:cxn modelId="{22F9C4F9-7558-449C-8A0E-4518B6CCBC9B}" type="presParOf" srcId="{69D515D4-13FA-463E-A9A8-E6C404B0EB5F}" destId="{04474A31-B67B-4261-A7D7-D5B8D4C1DE69}" srcOrd="4" destOrd="0" presId="urn:microsoft.com/office/officeart/2005/8/layout/radial5"/>
    <dgm:cxn modelId="{3B0FE8D7-63B1-4270-95F8-4D89CBA18C87}" type="presParOf" srcId="{69D515D4-13FA-463E-A9A8-E6C404B0EB5F}" destId="{3E8A74BE-209B-4971-818B-EC8BDDC3BCD2}" srcOrd="5" destOrd="0" presId="urn:microsoft.com/office/officeart/2005/8/layout/radial5"/>
    <dgm:cxn modelId="{6D18C9DF-ACCB-4A30-B8CF-07E6EC9DB870}" type="presParOf" srcId="{3E8A74BE-209B-4971-818B-EC8BDDC3BCD2}" destId="{280FBD91-8FC6-4930-9EB8-36567CF2BE66}" srcOrd="0" destOrd="0" presId="urn:microsoft.com/office/officeart/2005/8/layout/radial5"/>
    <dgm:cxn modelId="{56D6CE63-8EC4-406B-B2AB-694CF67D450F}" type="presParOf" srcId="{69D515D4-13FA-463E-A9A8-E6C404B0EB5F}" destId="{2EE48B83-76E8-48E8-8742-088A82BFCDFE}" srcOrd="6" destOrd="0" presId="urn:microsoft.com/office/officeart/2005/8/layout/radial5"/>
    <dgm:cxn modelId="{8CC1C37A-C5D4-4717-8407-8A90A7B7BCCD}" type="presParOf" srcId="{69D515D4-13FA-463E-A9A8-E6C404B0EB5F}" destId="{67EB0F83-5419-4289-939B-D4E722BBD531}" srcOrd="7" destOrd="0" presId="urn:microsoft.com/office/officeart/2005/8/layout/radial5"/>
    <dgm:cxn modelId="{7B91AD8D-81C1-4E32-9ED3-9A42F32A86A5}" type="presParOf" srcId="{67EB0F83-5419-4289-939B-D4E722BBD531}" destId="{589DD1EB-5990-4F82-83F3-9AEBB366B26A}" srcOrd="0" destOrd="0" presId="urn:microsoft.com/office/officeart/2005/8/layout/radial5"/>
    <dgm:cxn modelId="{791CB30F-5E08-4B5D-9D92-622FD9EFBB82}" type="presParOf" srcId="{69D515D4-13FA-463E-A9A8-E6C404B0EB5F}" destId="{5076B8FE-EF96-4C9A-A247-08E28AD6498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58C17-DA36-4CC6-AFDF-9C5435DA4F8E}">
      <dsp:nvSpPr>
        <dsp:cNvPr id="0" name=""/>
        <dsp:cNvSpPr/>
      </dsp:nvSpPr>
      <dsp:spPr>
        <a:xfrm>
          <a:off x="5010655" y="2106571"/>
          <a:ext cx="1502352" cy="1502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Forest Professional</a:t>
          </a:r>
          <a:endParaRPr lang="en-US" sz="1400" b="1" u="sng" kern="1200" dirty="0"/>
        </a:p>
      </dsp:txBody>
      <dsp:txXfrm>
        <a:off x="5230669" y="2326585"/>
        <a:ext cx="1062324" cy="1062324"/>
      </dsp:txXfrm>
    </dsp:sp>
    <dsp:sp modelId="{F83D089B-CB3A-413F-B559-43E760C53A83}">
      <dsp:nvSpPr>
        <dsp:cNvPr id="0" name=""/>
        <dsp:cNvSpPr/>
      </dsp:nvSpPr>
      <dsp:spPr>
        <a:xfrm rot="16200000">
          <a:off x="5602452" y="1559478"/>
          <a:ext cx="318757" cy="510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5650266" y="1709452"/>
        <a:ext cx="223130" cy="306479"/>
      </dsp:txXfrm>
    </dsp:sp>
    <dsp:sp modelId="{43466D0E-8867-4683-8655-371FB69306AF}">
      <dsp:nvSpPr>
        <dsp:cNvPr id="0" name=""/>
        <dsp:cNvSpPr/>
      </dsp:nvSpPr>
      <dsp:spPr>
        <a:xfrm>
          <a:off x="5010655" y="2790"/>
          <a:ext cx="1502352" cy="1502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Employer Client</a:t>
          </a:r>
          <a:endParaRPr lang="en-US" sz="1800" b="1" u="sng" kern="1200" dirty="0"/>
        </a:p>
      </dsp:txBody>
      <dsp:txXfrm>
        <a:off x="5230669" y="222804"/>
        <a:ext cx="1062324" cy="1062324"/>
      </dsp:txXfrm>
    </dsp:sp>
    <dsp:sp modelId="{A662AF3B-30CB-4D59-9836-9E69F80EB704}">
      <dsp:nvSpPr>
        <dsp:cNvPr id="0" name=""/>
        <dsp:cNvSpPr/>
      </dsp:nvSpPr>
      <dsp:spPr>
        <a:xfrm>
          <a:off x="6645322" y="2602348"/>
          <a:ext cx="318757" cy="510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6645322" y="2704508"/>
        <a:ext cx="223130" cy="306479"/>
      </dsp:txXfrm>
    </dsp:sp>
    <dsp:sp modelId="{04474A31-B67B-4261-A7D7-D5B8D4C1DE69}">
      <dsp:nvSpPr>
        <dsp:cNvPr id="0" name=""/>
        <dsp:cNvSpPr/>
      </dsp:nvSpPr>
      <dsp:spPr>
        <a:xfrm>
          <a:off x="7114436" y="2106571"/>
          <a:ext cx="1502352" cy="1502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Public</a:t>
          </a:r>
          <a:endParaRPr lang="en-US" sz="1400" b="1" u="sng" kern="1200" dirty="0"/>
        </a:p>
      </dsp:txBody>
      <dsp:txXfrm>
        <a:off x="7334450" y="2326585"/>
        <a:ext cx="1062324" cy="1062324"/>
      </dsp:txXfrm>
    </dsp:sp>
    <dsp:sp modelId="{3E8A74BE-209B-4971-818B-EC8BDDC3BCD2}">
      <dsp:nvSpPr>
        <dsp:cNvPr id="0" name=""/>
        <dsp:cNvSpPr/>
      </dsp:nvSpPr>
      <dsp:spPr>
        <a:xfrm rot="5400000">
          <a:off x="5602452" y="3645217"/>
          <a:ext cx="318757" cy="510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>
        <a:off x="5650266" y="3699564"/>
        <a:ext cx="223130" cy="306479"/>
      </dsp:txXfrm>
    </dsp:sp>
    <dsp:sp modelId="{2EE48B83-76E8-48E8-8742-088A82BFCDFE}">
      <dsp:nvSpPr>
        <dsp:cNvPr id="0" name=""/>
        <dsp:cNvSpPr/>
      </dsp:nvSpPr>
      <dsp:spPr>
        <a:xfrm>
          <a:off x="5010655" y="4210352"/>
          <a:ext cx="1502352" cy="1502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Other Members</a:t>
          </a:r>
          <a:endParaRPr lang="en-US" sz="1800" b="1" u="none" kern="1200" dirty="0"/>
        </a:p>
      </dsp:txBody>
      <dsp:txXfrm>
        <a:off x="5230669" y="4430366"/>
        <a:ext cx="1062324" cy="1062324"/>
      </dsp:txXfrm>
    </dsp:sp>
    <dsp:sp modelId="{67EB0F83-5419-4289-939B-D4E722BBD531}">
      <dsp:nvSpPr>
        <dsp:cNvPr id="0" name=""/>
        <dsp:cNvSpPr/>
      </dsp:nvSpPr>
      <dsp:spPr>
        <a:xfrm rot="10800000">
          <a:off x="4559583" y="2602348"/>
          <a:ext cx="318757" cy="5107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/>
        </a:p>
      </dsp:txBody>
      <dsp:txXfrm rot="10800000">
        <a:off x="4655210" y="2704508"/>
        <a:ext cx="223130" cy="306479"/>
      </dsp:txXfrm>
    </dsp:sp>
    <dsp:sp modelId="{5076B8FE-EF96-4C9A-A247-08E28AD64986}">
      <dsp:nvSpPr>
        <dsp:cNvPr id="0" name=""/>
        <dsp:cNvSpPr/>
      </dsp:nvSpPr>
      <dsp:spPr>
        <a:xfrm>
          <a:off x="2906874" y="2106571"/>
          <a:ext cx="1502352" cy="1502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Profession</a:t>
          </a:r>
          <a:endParaRPr lang="en-US" sz="1800" b="1" u="sng" kern="1200" dirty="0"/>
        </a:p>
      </dsp:txBody>
      <dsp:txXfrm>
        <a:off x="3126888" y="2326585"/>
        <a:ext cx="1062324" cy="1062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B8FC-714E-48A2-8E44-56D25F758704}" type="datetimeFigureOut">
              <a:rPr lang="de-DE" smtClean="0"/>
              <a:t>09.05.2017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A0638-1204-433B-84FC-523B5B170F5E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18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09.05.2017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1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1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3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 txBox="1">
            <a:spLocks noGrp="1" noChangeArrowheads="1"/>
          </p:cNvSpPr>
          <p:nvPr/>
        </p:nvSpPr>
        <p:spPr bwMode="auto">
          <a:xfrm>
            <a:off x="3777608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/>
            <a:fld id="{F57D06E3-AE3D-498F-94DB-DD6B1B9AA1BA}" type="slidenum">
              <a:rPr lang="en-US" sz="1200" noProof="1" smtClean="0"/>
              <a:pPr algn="r"/>
              <a:t>2</a:t>
            </a:fld>
            <a:endParaRPr lang="en-US" sz="1200" noProof="1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780695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9" tIns="47409" rIns="94809" bIns="47409" anchor="b"/>
          <a:lstStyle/>
          <a:p>
            <a:pPr algn="r" defTabSz="947592"/>
            <a:fld id="{4325F0E8-AEB7-4879-A06E-A5A28001E07F}" type="slidenum">
              <a:rPr lang="en-US" sz="1300" smtClean="0"/>
              <a:pPr algn="r" defTabSz="947592"/>
              <a:t>2</a:t>
            </a:fld>
            <a:endParaRPr lang="en-US" sz="1300" dirty="0"/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3" y="4715154"/>
            <a:ext cx="4890665" cy="4466987"/>
          </a:xfrm>
          <a:noFill/>
          <a:ln/>
        </p:spPr>
        <p:txBody>
          <a:bodyPr lIns="94809" tIns="47409" rIns="94809" bIns="47409"/>
          <a:lstStyle/>
          <a:p>
            <a:pPr eaLnBrk="1" hangingPunct="1"/>
            <a:endParaRPr lang="en-US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3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 rot="19269129">
            <a:off x="4078673" y="-48131"/>
            <a:ext cx="11062923" cy="7081882"/>
            <a:chOff x="13619163" y="1010927"/>
            <a:chExt cx="11895138" cy="7614620"/>
          </a:xfrm>
        </p:grpSpPr>
        <p:sp>
          <p:nvSpPr>
            <p:cNvPr id="10" name="Oval 6"/>
            <p:cNvSpPr>
              <a:spLocks noChangeArrowheads="1"/>
            </p:cNvSpPr>
            <p:nvPr userDrawn="1"/>
          </p:nvSpPr>
          <p:spPr bwMode="auto">
            <a:xfrm>
              <a:off x="15014576" y="2503488"/>
              <a:ext cx="360363" cy="360363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Oval 7"/>
            <p:cNvSpPr>
              <a:spLocks noChangeArrowheads="1"/>
            </p:cNvSpPr>
            <p:nvPr userDrawn="1"/>
          </p:nvSpPr>
          <p:spPr bwMode="auto">
            <a:xfrm>
              <a:off x="15730538" y="3152775"/>
              <a:ext cx="419100" cy="419100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Oval 8"/>
            <p:cNvSpPr>
              <a:spLocks noChangeArrowheads="1"/>
            </p:cNvSpPr>
            <p:nvPr userDrawn="1"/>
          </p:nvSpPr>
          <p:spPr bwMode="auto">
            <a:xfrm>
              <a:off x="15144751" y="4862513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Oval 9"/>
            <p:cNvSpPr>
              <a:spLocks noChangeArrowheads="1"/>
            </p:cNvSpPr>
            <p:nvPr userDrawn="1"/>
          </p:nvSpPr>
          <p:spPr bwMode="auto">
            <a:xfrm>
              <a:off x="18588037" y="6650038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Oval 10"/>
            <p:cNvSpPr>
              <a:spLocks noChangeArrowheads="1"/>
            </p:cNvSpPr>
            <p:nvPr userDrawn="1"/>
          </p:nvSpPr>
          <p:spPr bwMode="auto">
            <a:xfrm>
              <a:off x="19873913" y="6211888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Oval 11"/>
            <p:cNvSpPr>
              <a:spLocks noChangeArrowheads="1"/>
            </p:cNvSpPr>
            <p:nvPr userDrawn="1"/>
          </p:nvSpPr>
          <p:spPr bwMode="auto">
            <a:xfrm>
              <a:off x="21283613" y="4970463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Oval 12"/>
            <p:cNvSpPr>
              <a:spLocks noChangeArrowheads="1"/>
            </p:cNvSpPr>
            <p:nvPr userDrawn="1"/>
          </p:nvSpPr>
          <p:spPr bwMode="auto">
            <a:xfrm rot="10355387">
              <a:off x="19244482" y="1010927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Oval 13"/>
            <p:cNvSpPr>
              <a:spLocks noChangeArrowheads="1"/>
            </p:cNvSpPr>
            <p:nvPr userDrawn="1"/>
          </p:nvSpPr>
          <p:spPr bwMode="auto">
            <a:xfrm rot="10355387">
              <a:off x="19832715" y="6892157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Oval 14"/>
            <p:cNvSpPr>
              <a:spLocks noChangeArrowheads="1"/>
            </p:cNvSpPr>
            <p:nvPr userDrawn="1"/>
          </p:nvSpPr>
          <p:spPr bwMode="auto">
            <a:xfrm rot="10355387">
              <a:off x="19862052" y="8204859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Oval 15"/>
            <p:cNvSpPr>
              <a:spLocks noChangeArrowheads="1"/>
            </p:cNvSpPr>
            <p:nvPr userDrawn="1"/>
          </p:nvSpPr>
          <p:spPr bwMode="auto">
            <a:xfrm>
              <a:off x="22469476" y="2825750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Oval 16"/>
            <p:cNvSpPr>
              <a:spLocks noChangeArrowheads="1"/>
            </p:cNvSpPr>
            <p:nvPr userDrawn="1"/>
          </p:nvSpPr>
          <p:spPr bwMode="auto">
            <a:xfrm>
              <a:off x="19926301" y="2811463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Oval 17"/>
            <p:cNvSpPr>
              <a:spLocks noChangeArrowheads="1"/>
            </p:cNvSpPr>
            <p:nvPr userDrawn="1"/>
          </p:nvSpPr>
          <p:spPr bwMode="auto">
            <a:xfrm>
              <a:off x="18378488" y="2484438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Oval 18"/>
            <p:cNvSpPr>
              <a:spLocks noChangeArrowheads="1"/>
            </p:cNvSpPr>
            <p:nvPr userDrawn="1"/>
          </p:nvSpPr>
          <p:spPr bwMode="auto">
            <a:xfrm>
              <a:off x="14197013" y="6684963"/>
              <a:ext cx="419100" cy="419100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Oval 19"/>
            <p:cNvSpPr>
              <a:spLocks noChangeArrowheads="1"/>
            </p:cNvSpPr>
            <p:nvPr userDrawn="1"/>
          </p:nvSpPr>
          <p:spPr bwMode="auto">
            <a:xfrm>
              <a:off x="17943513" y="3249613"/>
              <a:ext cx="2894013" cy="2894013"/>
            </a:xfrm>
            <a:prstGeom prst="ellipse">
              <a:avLst/>
            </a:prstGeom>
            <a:noFill/>
            <a:ln w="38100" cap="flat">
              <a:solidFill>
                <a:schemeClr val="accent3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0"/>
            <p:cNvSpPr>
              <a:spLocks noEditPoints="1"/>
            </p:cNvSpPr>
            <p:nvPr userDrawn="1"/>
          </p:nvSpPr>
          <p:spPr bwMode="auto">
            <a:xfrm>
              <a:off x="13619163" y="2244725"/>
              <a:ext cx="11895138" cy="5751513"/>
            </a:xfrm>
            <a:custGeom>
              <a:avLst/>
              <a:gdLst>
                <a:gd name="T0" fmla="*/ 2589 w 3172"/>
                <a:gd name="T1" fmla="*/ 329 h 1534"/>
                <a:gd name="T2" fmla="*/ 2152 w 3172"/>
                <a:gd name="T3" fmla="*/ 358 h 1534"/>
                <a:gd name="T4" fmla="*/ 1937 w 3172"/>
                <a:gd name="T5" fmla="*/ 60 h 1534"/>
                <a:gd name="T6" fmla="*/ 2012 w 3172"/>
                <a:gd name="T7" fmla="*/ 225 h 1534"/>
                <a:gd name="T8" fmla="*/ 2104 w 3172"/>
                <a:gd name="T9" fmla="*/ 566 h 1534"/>
                <a:gd name="T10" fmla="*/ 1262 w 3172"/>
                <a:gd name="T11" fmla="*/ 450 h 1534"/>
                <a:gd name="T12" fmla="*/ 977 w 3172"/>
                <a:gd name="T13" fmla="*/ 7 h 1534"/>
                <a:gd name="T14" fmla="*/ 465 w 3172"/>
                <a:gd name="T15" fmla="*/ 332 h 1534"/>
                <a:gd name="T16" fmla="*/ 253 w 3172"/>
                <a:gd name="T17" fmla="*/ 723 h 1534"/>
                <a:gd name="T18" fmla="*/ 798 w 3172"/>
                <a:gd name="T19" fmla="*/ 247 h 1534"/>
                <a:gd name="T20" fmla="*/ 1260 w 3172"/>
                <a:gd name="T21" fmla="*/ 453 h 1534"/>
                <a:gd name="T22" fmla="*/ 989 w 3172"/>
                <a:gd name="T23" fmla="*/ 663 h 1534"/>
                <a:gd name="T24" fmla="*/ 799 w 3172"/>
                <a:gd name="T25" fmla="*/ 869 h 1534"/>
                <a:gd name="T26" fmla="*/ 1193 w 3172"/>
                <a:gd name="T27" fmla="*/ 678 h 1534"/>
                <a:gd name="T28" fmla="*/ 685 w 3172"/>
                <a:gd name="T29" fmla="*/ 955 h 1534"/>
                <a:gd name="T30" fmla="*/ 336 w 3172"/>
                <a:gd name="T31" fmla="*/ 927 h 1534"/>
                <a:gd name="T32" fmla="*/ 236 w 3172"/>
                <a:gd name="T33" fmla="*/ 1027 h 1534"/>
                <a:gd name="T34" fmla="*/ 395 w 3172"/>
                <a:gd name="T35" fmla="*/ 1244 h 1534"/>
                <a:gd name="T36" fmla="*/ 883 w 3172"/>
                <a:gd name="T37" fmla="*/ 1033 h 1534"/>
                <a:gd name="T38" fmla="*/ 1226 w 3172"/>
                <a:gd name="T39" fmla="*/ 1004 h 1534"/>
                <a:gd name="T40" fmla="*/ 1157 w 3172"/>
                <a:gd name="T41" fmla="*/ 1165 h 1534"/>
                <a:gd name="T42" fmla="*/ 1318 w 3172"/>
                <a:gd name="T43" fmla="*/ 926 h 1534"/>
                <a:gd name="T44" fmla="*/ 1932 w 3172"/>
                <a:gd name="T45" fmla="*/ 999 h 1534"/>
                <a:gd name="T46" fmla="*/ 2316 w 3172"/>
                <a:gd name="T47" fmla="*/ 1125 h 1534"/>
                <a:gd name="T48" fmla="*/ 2638 w 3172"/>
                <a:gd name="T49" fmla="*/ 1113 h 1534"/>
                <a:gd name="T50" fmla="*/ 2430 w 3172"/>
                <a:gd name="T51" fmla="*/ 905 h 1534"/>
                <a:gd name="T52" fmla="*/ 2104 w 3172"/>
                <a:gd name="T53" fmla="*/ 912 h 1534"/>
                <a:gd name="T54" fmla="*/ 1888 w 3172"/>
                <a:gd name="T55" fmla="*/ 659 h 1534"/>
                <a:gd name="T56" fmla="*/ 2282 w 3172"/>
                <a:gd name="T57" fmla="*/ 689 h 1534"/>
                <a:gd name="T58" fmla="*/ 2590 w 3172"/>
                <a:gd name="T59" fmla="*/ 333 h 1534"/>
                <a:gd name="T60" fmla="*/ 2879 w 3172"/>
                <a:gd name="T61" fmla="*/ 0 h 1534"/>
                <a:gd name="T62" fmla="*/ 1937 w 3172"/>
                <a:gd name="T63" fmla="*/ 64 h 1534"/>
                <a:gd name="T64" fmla="*/ 253 w 3172"/>
                <a:gd name="T65" fmla="*/ 719 h 1534"/>
                <a:gd name="T66" fmla="*/ 502 w 3172"/>
                <a:gd name="T67" fmla="*/ 470 h 1534"/>
                <a:gd name="T68" fmla="*/ 794 w 3172"/>
                <a:gd name="T69" fmla="*/ 194 h 1534"/>
                <a:gd name="T70" fmla="*/ 977 w 3172"/>
                <a:gd name="T71" fmla="*/ 377 h 1534"/>
                <a:gd name="T72" fmla="*/ 799 w 3172"/>
                <a:gd name="T73" fmla="*/ 491 h 1534"/>
                <a:gd name="T74" fmla="*/ 236 w 3172"/>
                <a:gd name="T75" fmla="*/ 1023 h 1534"/>
                <a:gd name="T76" fmla="*/ 332 w 3172"/>
                <a:gd name="T77" fmla="*/ 927 h 1534"/>
                <a:gd name="T78" fmla="*/ 685 w 3172"/>
                <a:gd name="T79" fmla="*/ 1530 h 1534"/>
                <a:gd name="T80" fmla="*/ 970 w 3172"/>
                <a:gd name="T81" fmla="*/ 1244 h 1534"/>
                <a:gd name="T82" fmla="*/ 1157 w 3172"/>
                <a:gd name="T83" fmla="*/ 978 h 1534"/>
                <a:gd name="T84" fmla="*/ 2638 w 3172"/>
                <a:gd name="T85" fmla="*/ 700 h 1534"/>
                <a:gd name="T86" fmla="*/ 2434 w 3172"/>
                <a:gd name="T87" fmla="*/ 905 h 1534"/>
                <a:gd name="T88" fmla="*/ 2312 w 3172"/>
                <a:gd name="T89" fmla="*/ 1125 h 1534"/>
                <a:gd name="T90" fmla="*/ 2104 w 3172"/>
                <a:gd name="T91" fmla="*/ 916 h 1534"/>
                <a:gd name="T92" fmla="*/ 1540 w 3172"/>
                <a:gd name="T93" fmla="*/ 315 h 1534"/>
                <a:gd name="T94" fmla="*/ 2282 w 3172"/>
                <a:gd name="T95" fmla="*/ 685 h 1534"/>
                <a:gd name="T96" fmla="*/ 2470 w 3172"/>
                <a:gd name="T97" fmla="*/ 498 h 1534"/>
                <a:gd name="T98" fmla="*/ 2591 w 3172"/>
                <a:gd name="T99" fmla="*/ 292 h 1534"/>
                <a:gd name="T100" fmla="*/ 2879 w 3172"/>
                <a:gd name="T101" fmla="*/ 5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72" h="1534">
                  <a:moveTo>
                    <a:pt x="2879" y="0"/>
                  </a:moveTo>
                  <a:cubicBezTo>
                    <a:pt x="2718" y="0"/>
                    <a:pt x="2587" y="131"/>
                    <a:pt x="2587" y="292"/>
                  </a:cubicBezTo>
                  <a:cubicBezTo>
                    <a:pt x="2587" y="305"/>
                    <a:pt x="2588" y="317"/>
                    <a:pt x="2589" y="329"/>
                  </a:cubicBezTo>
                  <a:cubicBezTo>
                    <a:pt x="2450" y="405"/>
                    <a:pt x="2450" y="405"/>
                    <a:pt x="2450" y="405"/>
                  </a:cubicBezTo>
                  <a:cubicBezTo>
                    <a:pt x="2417" y="346"/>
                    <a:pt x="2354" y="307"/>
                    <a:pt x="2282" y="307"/>
                  </a:cubicBezTo>
                  <a:cubicBezTo>
                    <a:pt x="2232" y="307"/>
                    <a:pt x="2186" y="326"/>
                    <a:pt x="2152" y="358"/>
                  </a:cubicBezTo>
                  <a:cubicBezTo>
                    <a:pt x="2015" y="222"/>
                    <a:pt x="2015" y="222"/>
                    <a:pt x="2015" y="222"/>
                  </a:cubicBezTo>
                  <a:cubicBezTo>
                    <a:pt x="2029" y="204"/>
                    <a:pt x="2037" y="183"/>
                    <a:pt x="2037" y="159"/>
                  </a:cubicBezTo>
                  <a:cubicBezTo>
                    <a:pt x="2037" y="104"/>
                    <a:pt x="1992" y="60"/>
                    <a:pt x="1937" y="60"/>
                  </a:cubicBezTo>
                  <a:cubicBezTo>
                    <a:pt x="1883" y="60"/>
                    <a:pt x="1838" y="104"/>
                    <a:pt x="1838" y="159"/>
                  </a:cubicBezTo>
                  <a:cubicBezTo>
                    <a:pt x="1838" y="214"/>
                    <a:pt x="1883" y="259"/>
                    <a:pt x="1937" y="259"/>
                  </a:cubicBezTo>
                  <a:cubicBezTo>
                    <a:pt x="1967" y="259"/>
                    <a:pt x="1994" y="245"/>
                    <a:pt x="2012" y="225"/>
                  </a:cubicBezTo>
                  <a:cubicBezTo>
                    <a:pt x="2149" y="361"/>
                    <a:pt x="2149" y="361"/>
                    <a:pt x="2149" y="361"/>
                  </a:cubicBezTo>
                  <a:cubicBezTo>
                    <a:pt x="2113" y="396"/>
                    <a:pt x="2091" y="444"/>
                    <a:pt x="2091" y="498"/>
                  </a:cubicBezTo>
                  <a:cubicBezTo>
                    <a:pt x="2091" y="522"/>
                    <a:pt x="2095" y="545"/>
                    <a:pt x="2104" y="566"/>
                  </a:cubicBezTo>
                  <a:cubicBezTo>
                    <a:pt x="1887" y="624"/>
                    <a:pt x="1887" y="624"/>
                    <a:pt x="1887" y="624"/>
                  </a:cubicBezTo>
                  <a:cubicBezTo>
                    <a:pt x="1869" y="448"/>
                    <a:pt x="1721" y="311"/>
                    <a:pt x="1540" y="311"/>
                  </a:cubicBezTo>
                  <a:cubicBezTo>
                    <a:pt x="1427" y="311"/>
                    <a:pt x="1325" y="365"/>
                    <a:pt x="1262" y="450"/>
                  </a:cubicBezTo>
                  <a:cubicBezTo>
                    <a:pt x="1123" y="310"/>
                    <a:pt x="1123" y="310"/>
                    <a:pt x="1123" y="310"/>
                  </a:cubicBezTo>
                  <a:cubicBezTo>
                    <a:pt x="1149" y="278"/>
                    <a:pt x="1164" y="238"/>
                    <a:pt x="1164" y="194"/>
                  </a:cubicBezTo>
                  <a:cubicBezTo>
                    <a:pt x="1164" y="91"/>
                    <a:pt x="1080" y="7"/>
                    <a:pt x="977" y="7"/>
                  </a:cubicBezTo>
                  <a:cubicBezTo>
                    <a:pt x="874" y="7"/>
                    <a:pt x="790" y="91"/>
                    <a:pt x="790" y="194"/>
                  </a:cubicBezTo>
                  <a:cubicBezTo>
                    <a:pt x="790" y="211"/>
                    <a:pt x="792" y="227"/>
                    <a:pt x="797" y="243"/>
                  </a:cubicBezTo>
                  <a:cubicBezTo>
                    <a:pt x="465" y="332"/>
                    <a:pt x="465" y="332"/>
                    <a:pt x="465" y="332"/>
                  </a:cubicBezTo>
                  <a:cubicBezTo>
                    <a:pt x="420" y="263"/>
                    <a:pt x="342" y="217"/>
                    <a:pt x="253" y="217"/>
                  </a:cubicBezTo>
                  <a:cubicBezTo>
                    <a:pt x="114" y="217"/>
                    <a:pt x="0" y="331"/>
                    <a:pt x="0" y="470"/>
                  </a:cubicBezTo>
                  <a:cubicBezTo>
                    <a:pt x="0" y="609"/>
                    <a:pt x="114" y="723"/>
                    <a:pt x="253" y="723"/>
                  </a:cubicBezTo>
                  <a:cubicBezTo>
                    <a:pt x="392" y="723"/>
                    <a:pt x="506" y="609"/>
                    <a:pt x="506" y="470"/>
                  </a:cubicBezTo>
                  <a:cubicBezTo>
                    <a:pt x="506" y="421"/>
                    <a:pt x="491" y="375"/>
                    <a:pt x="467" y="336"/>
                  </a:cubicBezTo>
                  <a:cubicBezTo>
                    <a:pt x="798" y="247"/>
                    <a:pt x="798" y="247"/>
                    <a:pt x="798" y="247"/>
                  </a:cubicBezTo>
                  <a:cubicBezTo>
                    <a:pt x="820" y="324"/>
                    <a:pt x="892" y="381"/>
                    <a:pt x="977" y="381"/>
                  </a:cubicBezTo>
                  <a:cubicBezTo>
                    <a:pt x="1035" y="381"/>
                    <a:pt x="1087" y="354"/>
                    <a:pt x="1121" y="313"/>
                  </a:cubicBezTo>
                  <a:cubicBezTo>
                    <a:pt x="1260" y="453"/>
                    <a:pt x="1260" y="453"/>
                    <a:pt x="1260" y="453"/>
                  </a:cubicBezTo>
                  <a:cubicBezTo>
                    <a:pt x="1217" y="511"/>
                    <a:pt x="1192" y="582"/>
                    <a:pt x="1192" y="659"/>
                  </a:cubicBezTo>
                  <a:cubicBezTo>
                    <a:pt x="1192" y="664"/>
                    <a:pt x="1192" y="669"/>
                    <a:pt x="1193" y="674"/>
                  </a:cubicBezTo>
                  <a:cubicBezTo>
                    <a:pt x="989" y="663"/>
                    <a:pt x="989" y="663"/>
                    <a:pt x="989" y="663"/>
                  </a:cubicBezTo>
                  <a:cubicBezTo>
                    <a:pt x="982" y="565"/>
                    <a:pt x="899" y="487"/>
                    <a:pt x="799" y="487"/>
                  </a:cubicBezTo>
                  <a:cubicBezTo>
                    <a:pt x="694" y="487"/>
                    <a:pt x="608" y="573"/>
                    <a:pt x="608" y="678"/>
                  </a:cubicBezTo>
                  <a:cubicBezTo>
                    <a:pt x="608" y="783"/>
                    <a:pt x="694" y="869"/>
                    <a:pt x="799" y="869"/>
                  </a:cubicBezTo>
                  <a:cubicBezTo>
                    <a:pt x="904" y="869"/>
                    <a:pt x="990" y="783"/>
                    <a:pt x="990" y="678"/>
                  </a:cubicBezTo>
                  <a:cubicBezTo>
                    <a:pt x="990" y="674"/>
                    <a:pt x="990" y="671"/>
                    <a:pt x="990" y="667"/>
                  </a:cubicBezTo>
                  <a:cubicBezTo>
                    <a:pt x="1193" y="678"/>
                    <a:pt x="1193" y="678"/>
                    <a:pt x="1193" y="678"/>
                  </a:cubicBezTo>
                  <a:cubicBezTo>
                    <a:pt x="1196" y="726"/>
                    <a:pt x="1208" y="772"/>
                    <a:pt x="1229" y="813"/>
                  </a:cubicBezTo>
                  <a:cubicBezTo>
                    <a:pt x="880" y="1030"/>
                    <a:pt x="880" y="1030"/>
                    <a:pt x="880" y="1030"/>
                  </a:cubicBezTo>
                  <a:cubicBezTo>
                    <a:pt x="828" y="983"/>
                    <a:pt x="760" y="955"/>
                    <a:pt x="685" y="955"/>
                  </a:cubicBezTo>
                  <a:cubicBezTo>
                    <a:pt x="588" y="955"/>
                    <a:pt x="503" y="1002"/>
                    <a:pt x="450" y="1075"/>
                  </a:cubicBezTo>
                  <a:cubicBezTo>
                    <a:pt x="320" y="980"/>
                    <a:pt x="320" y="980"/>
                    <a:pt x="320" y="980"/>
                  </a:cubicBezTo>
                  <a:cubicBezTo>
                    <a:pt x="330" y="965"/>
                    <a:pt x="336" y="947"/>
                    <a:pt x="336" y="927"/>
                  </a:cubicBezTo>
                  <a:cubicBezTo>
                    <a:pt x="336" y="872"/>
                    <a:pt x="291" y="828"/>
                    <a:pt x="236" y="828"/>
                  </a:cubicBezTo>
                  <a:cubicBezTo>
                    <a:pt x="181" y="828"/>
                    <a:pt x="137" y="872"/>
                    <a:pt x="137" y="927"/>
                  </a:cubicBezTo>
                  <a:cubicBezTo>
                    <a:pt x="137" y="982"/>
                    <a:pt x="181" y="1027"/>
                    <a:pt x="236" y="1027"/>
                  </a:cubicBezTo>
                  <a:cubicBezTo>
                    <a:pt x="270" y="1027"/>
                    <a:pt x="300" y="1010"/>
                    <a:pt x="318" y="984"/>
                  </a:cubicBezTo>
                  <a:cubicBezTo>
                    <a:pt x="448" y="1078"/>
                    <a:pt x="448" y="1078"/>
                    <a:pt x="448" y="1078"/>
                  </a:cubicBezTo>
                  <a:cubicBezTo>
                    <a:pt x="415" y="1125"/>
                    <a:pt x="395" y="1182"/>
                    <a:pt x="395" y="1244"/>
                  </a:cubicBezTo>
                  <a:cubicBezTo>
                    <a:pt x="395" y="1404"/>
                    <a:pt x="525" y="1534"/>
                    <a:pt x="685" y="1534"/>
                  </a:cubicBezTo>
                  <a:cubicBezTo>
                    <a:pt x="844" y="1534"/>
                    <a:pt x="974" y="1404"/>
                    <a:pt x="974" y="1244"/>
                  </a:cubicBezTo>
                  <a:cubicBezTo>
                    <a:pt x="974" y="1161"/>
                    <a:pt x="939" y="1086"/>
                    <a:pt x="883" y="1033"/>
                  </a:cubicBezTo>
                  <a:cubicBezTo>
                    <a:pt x="1230" y="817"/>
                    <a:pt x="1230" y="817"/>
                    <a:pt x="1230" y="817"/>
                  </a:cubicBezTo>
                  <a:cubicBezTo>
                    <a:pt x="1251" y="858"/>
                    <a:pt x="1280" y="894"/>
                    <a:pt x="1315" y="924"/>
                  </a:cubicBezTo>
                  <a:cubicBezTo>
                    <a:pt x="1226" y="1004"/>
                    <a:pt x="1226" y="1004"/>
                    <a:pt x="1226" y="1004"/>
                  </a:cubicBezTo>
                  <a:cubicBezTo>
                    <a:pt x="1209" y="986"/>
                    <a:pt x="1185" y="974"/>
                    <a:pt x="1157" y="974"/>
                  </a:cubicBezTo>
                  <a:cubicBezTo>
                    <a:pt x="1105" y="974"/>
                    <a:pt x="1062" y="1017"/>
                    <a:pt x="1062" y="1070"/>
                  </a:cubicBezTo>
                  <a:cubicBezTo>
                    <a:pt x="1062" y="1123"/>
                    <a:pt x="1105" y="1165"/>
                    <a:pt x="1157" y="1165"/>
                  </a:cubicBezTo>
                  <a:cubicBezTo>
                    <a:pt x="1210" y="1165"/>
                    <a:pt x="1253" y="1123"/>
                    <a:pt x="1253" y="1070"/>
                  </a:cubicBezTo>
                  <a:cubicBezTo>
                    <a:pt x="1253" y="1046"/>
                    <a:pt x="1244" y="1024"/>
                    <a:pt x="1229" y="1007"/>
                  </a:cubicBezTo>
                  <a:cubicBezTo>
                    <a:pt x="1318" y="926"/>
                    <a:pt x="1318" y="926"/>
                    <a:pt x="1318" y="926"/>
                  </a:cubicBezTo>
                  <a:cubicBezTo>
                    <a:pt x="1379" y="976"/>
                    <a:pt x="1456" y="1007"/>
                    <a:pt x="1540" y="1007"/>
                  </a:cubicBezTo>
                  <a:cubicBezTo>
                    <a:pt x="1649" y="1007"/>
                    <a:pt x="1747" y="956"/>
                    <a:pt x="1810" y="878"/>
                  </a:cubicBezTo>
                  <a:cubicBezTo>
                    <a:pt x="1932" y="999"/>
                    <a:pt x="1932" y="999"/>
                    <a:pt x="1932" y="999"/>
                  </a:cubicBezTo>
                  <a:cubicBezTo>
                    <a:pt x="1906" y="1034"/>
                    <a:pt x="1891" y="1078"/>
                    <a:pt x="1891" y="1125"/>
                  </a:cubicBezTo>
                  <a:cubicBezTo>
                    <a:pt x="1891" y="1242"/>
                    <a:pt x="1986" y="1337"/>
                    <a:pt x="2104" y="1337"/>
                  </a:cubicBezTo>
                  <a:cubicBezTo>
                    <a:pt x="2221" y="1337"/>
                    <a:pt x="2316" y="1242"/>
                    <a:pt x="2316" y="1125"/>
                  </a:cubicBezTo>
                  <a:cubicBezTo>
                    <a:pt x="2316" y="1100"/>
                    <a:pt x="2312" y="1077"/>
                    <a:pt x="2305" y="1055"/>
                  </a:cubicBezTo>
                  <a:cubicBezTo>
                    <a:pt x="2459" y="1011"/>
                    <a:pt x="2459" y="1011"/>
                    <a:pt x="2459" y="1011"/>
                  </a:cubicBezTo>
                  <a:cubicBezTo>
                    <a:pt x="2495" y="1072"/>
                    <a:pt x="2562" y="1113"/>
                    <a:pt x="2638" y="1113"/>
                  </a:cubicBezTo>
                  <a:cubicBezTo>
                    <a:pt x="2753" y="1113"/>
                    <a:pt x="2847" y="1020"/>
                    <a:pt x="2847" y="905"/>
                  </a:cubicBezTo>
                  <a:cubicBezTo>
                    <a:pt x="2847" y="789"/>
                    <a:pt x="2753" y="696"/>
                    <a:pt x="2638" y="696"/>
                  </a:cubicBezTo>
                  <a:cubicBezTo>
                    <a:pt x="2523" y="696"/>
                    <a:pt x="2430" y="789"/>
                    <a:pt x="2430" y="905"/>
                  </a:cubicBezTo>
                  <a:cubicBezTo>
                    <a:pt x="2430" y="942"/>
                    <a:pt x="2440" y="977"/>
                    <a:pt x="2457" y="1007"/>
                  </a:cubicBezTo>
                  <a:cubicBezTo>
                    <a:pt x="2303" y="1051"/>
                    <a:pt x="2303" y="1051"/>
                    <a:pt x="2303" y="1051"/>
                  </a:cubicBezTo>
                  <a:cubicBezTo>
                    <a:pt x="2273" y="970"/>
                    <a:pt x="2195" y="912"/>
                    <a:pt x="2104" y="912"/>
                  </a:cubicBezTo>
                  <a:cubicBezTo>
                    <a:pt x="2035" y="912"/>
                    <a:pt x="1973" y="945"/>
                    <a:pt x="1934" y="996"/>
                  </a:cubicBezTo>
                  <a:cubicBezTo>
                    <a:pt x="1813" y="875"/>
                    <a:pt x="1813" y="875"/>
                    <a:pt x="1813" y="875"/>
                  </a:cubicBezTo>
                  <a:cubicBezTo>
                    <a:pt x="1860" y="815"/>
                    <a:pt x="1888" y="740"/>
                    <a:pt x="1888" y="659"/>
                  </a:cubicBezTo>
                  <a:cubicBezTo>
                    <a:pt x="1888" y="648"/>
                    <a:pt x="1888" y="638"/>
                    <a:pt x="1887" y="628"/>
                  </a:cubicBezTo>
                  <a:cubicBezTo>
                    <a:pt x="2105" y="570"/>
                    <a:pt x="2105" y="570"/>
                    <a:pt x="2105" y="570"/>
                  </a:cubicBezTo>
                  <a:cubicBezTo>
                    <a:pt x="2134" y="640"/>
                    <a:pt x="2202" y="689"/>
                    <a:pt x="2282" y="689"/>
                  </a:cubicBezTo>
                  <a:cubicBezTo>
                    <a:pt x="2388" y="689"/>
                    <a:pt x="2474" y="603"/>
                    <a:pt x="2474" y="498"/>
                  </a:cubicBezTo>
                  <a:cubicBezTo>
                    <a:pt x="2474" y="466"/>
                    <a:pt x="2466" y="435"/>
                    <a:pt x="2452" y="409"/>
                  </a:cubicBezTo>
                  <a:cubicBezTo>
                    <a:pt x="2590" y="333"/>
                    <a:pt x="2590" y="333"/>
                    <a:pt x="2590" y="333"/>
                  </a:cubicBezTo>
                  <a:cubicBezTo>
                    <a:pt x="2610" y="475"/>
                    <a:pt x="2732" y="585"/>
                    <a:pt x="2879" y="585"/>
                  </a:cubicBezTo>
                  <a:cubicBezTo>
                    <a:pt x="3041" y="585"/>
                    <a:pt x="3172" y="453"/>
                    <a:pt x="3172" y="292"/>
                  </a:cubicBezTo>
                  <a:cubicBezTo>
                    <a:pt x="3172" y="131"/>
                    <a:pt x="3041" y="0"/>
                    <a:pt x="2879" y="0"/>
                  </a:cubicBezTo>
                  <a:close/>
                  <a:moveTo>
                    <a:pt x="1937" y="255"/>
                  </a:moveTo>
                  <a:cubicBezTo>
                    <a:pt x="1885" y="255"/>
                    <a:pt x="1842" y="212"/>
                    <a:pt x="1842" y="159"/>
                  </a:cubicBezTo>
                  <a:cubicBezTo>
                    <a:pt x="1842" y="107"/>
                    <a:pt x="1885" y="64"/>
                    <a:pt x="1937" y="64"/>
                  </a:cubicBezTo>
                  <a:cubicBezTo>
                    <a:pt x="1990" y="64"/>
                    <a:pt x="2033" y="107"/>
                    <a:pt x="2033" y="159"/>
                  </a:cubicBezTo>
                  <a:cubicBezTo>
                    <a:pt x="2033" y="212"/>
                    <a:pt x="1990" y="255"/>
                    <a:pt x="1937" y="255"/>
                  </a:cubicBezTo>
                  <a:close/>
                  <a:moveTo>
                    <a:pt x="253" y="719"/>
                  </a:moveTo>
                  <a:cubicBezTo>
                    <a:pt x="116" y="719"/>
                    <a:pt x="4" y="607"/>
                    <a:pt x="4" y="470"/>
                  </a:cubicBezTo>
                  <a:cubicBezTo>
                    <a:pt x="4" y="333"/>
                    <a:pt x="116" y="221"/>
                    <a:pt x="253" y="221"/>
                  </a:cubicBezTo>
                  <a:cubicBezTo>
                    <a:pt x="390" y="221"/>
                    <a:pt x="502" y="333"/>
                    <a:pt x="502" y="470"/>
                  </a:cubicBezTo>
                  <a:cubicBezTo>
                    <a:pt x="502" y="607"/>
                    <a:pt x="390" y="719"/>
                    <a:pt x="253" y="719"/>
                  </a:cubicBezTo>
                  <a:close/>
                  <a:moveTo>
                    <a:pt x="977" y="377"/>
                  </a:moveTo>
                  <a:cubicBezTo>
                    <a:pt x="876" y="377"/>
                    <a:pt x="794" y="295"/>
                    <a:pt x="794" y="194"/>
                  </a:cubicBezTo>
                  <a:cubicBezTo>
                    <a:pt x="794" y="93"/>
                    <a:pt x="876" y="11"/>
                    <a:pt x="977" y="11"/>
                  </a:cubicBezTo>
                  <a:cubicBezTo>
                    <a:pt x="1078" y="11"/>
                    <a:pt x="1160" y="93"/>
                    <a:pt x="1160" y="194"/>
                  </a:cubicBezTo>
                  <a:cubicBezTo>
                    <a:pt x="1160" y="295"/>
                    <a:pt x="1078" y="377"/>
                    <a:pt x="977" y="377"/>
                  </a:cubicBezTo>
                  <a:close/>
                  <a:moveTo>
                    <a:pt x="799" y="865"/>
                  </a:moveTo>
                  <a:cubicBezTo>
                    <a:pt x="696" y="865"/>
                    <a:pt x="612" y="781"/>
                    <a:pt x="612" y="678"/>
                  </a:cubicBezTo>
                  <a:cubicBezTo>
                    <a:pt x="612" y="575"/>
                    <a:pt x="696" y="491"/>
                    <a:pt x="799" y="491"/>
                  </a:cubicBezTo>
                  <a:cubicBezTo>
                    <a:pt x="902" y="491"/>
                    <a:pt x="986" y="575"/>
                    <a:pt x="986" y="678"/>
                  </a:cubicBezTo>
                  <a:cubicBezTo>
                    <a:pt x="986" y="781"/>
                    <a:pt x="902" y="865"/>
                    <a:pt x="799" y="865"/>
                  </a:cubicBezTo>
                  <a:close/>
                  <a:moveTo>
                    <a:pt x="236" y="1023"/>
                  </a:moveTo>
                  <a:cubicBezTo>
                    <a:pt x="184" y="1023"/>
                    <a:pt x="141" y="980"/>
                    <a:pt x="141" y="927"/>
                  </a:cubicBezTo>
                  <a:cubicBezTo>
                    <a:pt x="141" y="875"/>
                    <a:pt x="184" y="832"/>
                    <a:pt x="236" y="832"/>
                  </a:cubicBezTo>
                  <a:cubicBezTo>
                    <a:pt x="289" y="832"/>
                    <a:pt x="332" y="875"/>
                    <a:pt x="332" y="927"/>
                  </a:cubicBezTo>
                  <a:cubicBezTo>
                    <a:pt x="332" y="980"/>
                    <a:pt x="289" y="1023"/>
                    <a:pt x="236" y="1023"/>
                  </a:cubicBezTo>
                  <a:close/>
                  <a:moveTo>
                    <a:pt x="970" y="1244"/>
                  </a:moveTo>
                  <a:cubicBezTo>
                    <a:pt x="970" y="1402"/>
                    <a:pt x="842" y="1530"/>
                    <a:pt x="685" y="1530"/>
                  </a:cubicBezTo>
                  <a:cubicBezTo>
                    <a:pt x="527" y="1530"/>
                    <a:pt x="399" y="1402"/>
                    <a:pt x="399" y="1244"/>
                  </a:cubicBezTo>
                  <a:cubicBezTo>
                    <a:pt x="399" y="1087"/>
                    <a:pt x="527" y="959"/>
                    <a:pt x="685" y="959"/>
                  </a:cubicBezTo>
                  <a:cubicBezTo>
                    <a:pt x="842" y="959"/>
                    <a:pt x="970" y="1087"/>
                    <a:pt x="970" y="1244"/>
                  </a:cubicBezTo>
                  <a:close/>
                  <a:moveTo>
                    <a:pt x="1157" y="1161"/>
                  </a:moveTo>
                  <a:cubicBezTo>
                    <a:pt x="1107" y="1161"/>
                    <a:pt x="1066" y="1120"/>
                    <a:pt x="1066" y="1070"/>
                  </a:cubicBezTo>
                  <a:cubicBezTo>
                    <a:pt x="1066" y="1019"/>
                    <a:pt x="1107" y="978"/>
                    <a:pt x="1157" y="978"/>
                  </a:cubicBezTo>
                  <a:cubicBezTo>
                    <a:pt x="1208" y="978"/>
                    <a:pt x="1249" y="1019"/>
                    <a:pt x="1249" y="1070"/>
                  </a:cubicBezTo>
                  <a:cubicBezTo>
                    <a:pt x="1249" y="1120"/>
                    <a:pt x="1208" y="1161"/>
                    <a:pt x="1157" y="1161"/>
                  </a:cubicBezTo>
                  <a:close/>
                  <a:moveTo>
                    <a:pt x="2638" y="700"/>
                  </a:moveTo>
                  <a:cubicBezTo>
                    <a:pt x="2751" y="700"/>
                    <a:pt x="2843" y="792"/>
                    <a:pt x="2843" y="905"/>
                  </a:cubicBezTo>
                  <a:cubicBezTo>
                    <a:pt x="2843" y="1017"/>
                    <a:pt x="2751" y="1109"/>
                    <a:pt x="2638" y="1109"/>
                  </a:cubicBezTo>
                  <a:cubicBezTo>
                    <a:pt x="2525" y="1109"/>
                    <a:pt x="2434" y="1017"/>
                    <a:pt x="2434" y="905"/>
                  </a:cubicBezTo>
                  <a:cubicBezTo>
                    <a:pt x="2434" y="792"/>
                    <a:pt x="2525" y="700"/>
                    <a:pt x="2638" y="700"/>
                  </a:cubicBezTo>
                  <a:close/>
                  <a:moveTo>
                    <a:pt x="2104" y="916"/>
                  </a:moveTo>
                  <a:cubicBezTo>
                    <a:pt x="2219" y="916"/>
                    <a:pt x="2312" y="1009"/>
                    <a:pt x="2312" y="1125"/>
                  </a:cubicBezTo>
                  <a:cubicBezTo>
                    <a:pt x="2312" y="1240"/>
                    <a:pt x="2219" y="1333"/>
                    <a:pt x="2104" y="1333"/>
                  </a:cubicBezTo>
                  <a:cubicBezTo>
                    <a:pt x="1989" y="1333"/>
                    <a:pt x="1895" y="1240"/>
                    <a:pt x="1895" y="1125"/>
                  </a:cubicBezTo>
                  <a:cubicBezTo>
                    <a:pt x="1895" y="1009"/>
                    <a:pt x="1989" y="916"/>
                    <a:pt x="2104" y="916"/>
                  </a:cubicBezTo>
                  <a:close/>
                  <a:moveTo>
                    <a:pt x="1540" y="1003"/>
                  </a:moveTo>
                  <a:cubicBezTo>
                    <a:pt x="1351" y="1003"/>
                    <a:pt x="1196" y="848"/>
                    <a:pt x="1196" y="659"/>
                  </a:cubicBezTo>
                  <a:cubicBezTo>
                    <a:pt x="1196" y="469"/>
                    <a:pt x="1351" y="315"/>
                    <a:pt x="1540" y="315"/>
                  </a:cubicBezTo>
                  <a:cubicBezTo>
                    <a:pt x="1730" y="315"/>
                    <a:pt x="1884" y="469"/>
                    <a:pt x="1884" y="659"/>
                  </a:cubicBezTo>
                  <a:cubicBezTo>
                    <a:pt x="1884" y="848"/>
                    <a:pt x="1730" y="1003"/>
                    <a:pt x="1540" y="1003"/>
                  </a:cubicBezTo>
                  <a:close/>
                  <a:moveTo>
                    <a:pt x="2282" y="685"/>
                  </a:moveTo>
                  <a:cubicBezTo>
                    <a:pt x="2179" y="685"/>
                    <a:pt x="2095" y="601"/>
                    <a:pt x="2095" y="498"/>
                  </a:cubicBezTo>
                  <a:cubicBezTo>
                    <a:pt x="2095" y="395"/>
                    <a:pt x="2179" y="311"/>
                    <a:pt x="2282" y="311"/>
                  </a:cubicBezTo>
                  <a:cubicBezTo>
                    <a:pt x="2386" y="311"/>
                    <a:pt x="2470" y="395"/>
                    <a:pt x="2470" y="498"/>
                  </a:cubicBezTo>
                  <a:cubicBezTo>
                    <a:pt x="2470" y="601"/>
                    <a:pt x="2386" y="685"/>
                    <a:pt x="2282" y="685"/>
                  </a:cubicBezTo>
                  <a:close/>
                  <a:moveTo>
                    <a:pt x="2879" y="581"/>
                  </a:moveTo>
                  <a:cubicBezTo>
                    <a:pt x="2720" y="581"/>
                    <a:pt x="2591" y="451"/>
                    <a:pt x="2591" y="292"/>
                  </a:cubicBezTo>
                  <a:cubicBezTo>
                    <a:pt x="2591" y="133"/>
                    <a:pt x="2720" y="4"/>
                    <a:pt x="2879" y="4"/>
                  </a:cubicBezTo>
                  <a:cubicBezTo>
                    <a:pt x="3038" y="4"/>
                    <a:pt x="3168" y="133"/>
                    <a:pt x="3168" y="292"/>
                  </a:cubicBezTo>
                  <a:cubicBezTo>
                    <a:pt x="3168" y="451"/>
                    <a:pt x="3038" y="581"/>
                    <a:pt x="2879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84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044376" y="0"/>
            <a:ext cx="10101664" cy="3741441"/>
          </a:xfrm>
        </p:spPr>
        <p:txBody>
          <a:bodyPr rIns="3600000"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 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85" name="Textplatzhalter 2"/>
          <p:cNvSpPr>
            <a:spLocks noGrp="1"/>
          </p:cNvSpPr>
          <p:nvPr userDrawn="1">
            <p:ph type="body" idx="1" hasCustomPrompt="1"/>
          </p:nvPr>
        </p:nvSpPr>
        <p:spPr>
          <a:xfrm>
            <a:off x="1044376" y="3741441"/>
            <a:ext cx="10101664" cy="2061759"/>
          </a:xfrm>
        </p:spPr>
        <p:txBody>
          <a:bodyPr rIns="3600000"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4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17891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 rot="19317441">
            <a:off x="4070301" y="-17256"/>
            <a:ext cx="11062923" cy="7059716"/>
            <a:chOff x="13619163" y="1010927"/>
            <a:chExt cx="11895138" cy="7590786"/>
          </a:xfrm>
        </p:grpSpPr>
        <p:sp>
          <p:nvSpPr>
            <p:cNvPr id="10" name="Oval 6"/>
            <p:cNvSpPr>
              <a:spLocks noChangeArrowheads="1"/>
            </p:cNvSpPr>
            <p:nvPr userDrawn="1"/>
          </p:nvSpPr>
          <p:spPr bwMode="auto">
            <a:xfrm>
              <a:off x="15014576" y="2503488"/>
              <a:ext cx="360363" cy="360363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Oval 7"/>
            <p:cNvSpPr>
              <a:spLocks noChangeArrowheads="1"/>
            </p:cNvSpPr>
            <p:nvPr userDrawn="1"/>
          </p:nvSpPr>
          <p:spPr bwMode="auto">
            <a:xfrm>
              <a:off x="15730538" y="3152775"/>
              <a:ext cx="419100" cy="419100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Oval 8"/>
            <p:cNvSpPr>
              <a:spLocks noChangeArrowheads="1"/>
            </p:cNvSpPr>
            <p:nvPr userDrawn="1"/>
          </p:nvSpPr>
          <p:spPr bwMode="auto">
            <a:xfrm>
              <a:off x="15144751" y="4862513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Oval 9"/>
            <p:cNvSpPr>
              <a:spLocks noChangeArrowheads="1"/>
            </p:cNvSpPr>
            <p:nvPr userDrawn="1"/>
          </p:nvSpPr>
          <p:spPr bwMode="auto">
            <a:xfrm>
              <a:off x="18588037" y="6650038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Oval 10"/>
            <p:cNvSpPr>
              <a:spLocks noChangeArrowheads="1"/>
            </p:cNvSpPr>
            <p:nvPr userDrawn="1"/>
          </p:nvSpPr>
          <p:spPr bwMode="auto">
            <a:xfrm>
              <a:off x="19873913" y="6211888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Oval 11"/>
            <p:cNvSpPr>
              <a:spLocks noChangeArrowheads="1"/>
            </p:cNvSpPr>
            <p:nvPr userDrawn="1"/>
          </p:nvSpPr>
          <p:spPr bwMode="auto">
            <a:xfrm>
              <a:off x="21283613" y="4970463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Oval 12"/>
            <p:cNvSpPr>
              <a:spLocks noChangeArrowheads="1"/>
            </p:cNvSpPr>
            <p:nvPr userDrawn="1"/>
          </p:nvSpPr>
          <p:spPr bwMode="auto">
            <a:xfrm rot="10355387">
              <a:off x="19244482" y="1010927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Oval 13"/>
            <p:cNvSpPr>
              <a:spLocks noChangeArrowheads="1"/>
            </p:cNvSpPr>
            <p:nvPr userDrawn="1"/>
          </p:nvSpPr>
          <p:spPr bwMode="auto">
            <a:xfrm rot="10355387">
              <a:off x="19918968" y="6888787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Oval 14"/>
            <p:cNvSpPr>
              <a:spLocks noChangeArrowheads="1"/>
            </p:cNvSpPr>
            <p:nvPr userDrawn="1"/>
          </p:nvSpPr>
          <p:spPr bwMode="auto">
            <a:xfrm rot="10355387">
              <a:off x="19927389" y="8181025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Oval 15"/>
            <p:cNvSpPr>
              <a:spLocks noChangeArrowheads="1"/>
            </p:cNvSpPr>
            <p:nvPr userDrawn="1"/>
          </p:nvSpPr>
          <p:spPr bwMode="auto">
            <a:xfrm>
              <a:off x="22469476" y="2825750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Oval 16"/>
            <p:cNvSpPr>
              <a:spLocks noChangeArrowheads="1"/>
            </p:cNvSpPr>
            <p:nvPr userDrawn="1"/>
          </p:nvSpPr>
          <p:spPr bwMode="auto">
            <a:xfrm>
              <a:off x="19926301" y="2811463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Oval 17"/>
            <p:cNvSpPr>
              <a:spLocks noChangeArrowheads="1"/>
            </p:cNvSpPr>
            <p:nvPr userDrawn="1"/>
          </p:nvSpPr>
          <p:spPr bwMode="auto">
            <a:xfrm>
              <a:off x="18378488" y="2484438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Oval 18"/>
            <p:cNvSpPr>
              <a:spLocks noChangeArrowheads="1"/>
            </p:cNvSpPr>
            <p:nvPr userDrawn="1"/>
          </p:nvSpPr>
          <p:spPr bwMode="auto">
            <a:xfrm>
              <a:off x="14197013" y="6684963"/>
              <a:ext cx="419100" cy="419100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Oval 19"/>
            <p:cNvSpPr>
              <a:spLocks noChangeArrowheads="1"/>
            </p:cNvSpPr>
            <p:nvPr userDrawn="1"/>
          </p:nvSpPr>
          <p:spPr bwMode="auto">
            <a:xfrm>
              <a:off x="17943513" y="3249613"/>
              <a:ext cx="2894013" cy="2894013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0"/>
            <p:cNvSpPr>
              <a:spLocks noEditPoints="1"/>
            </p:cNvSpPr>
            <p:nvPr userDrawn="1"/>
          </p:nvSpPr>
          <p:spPr bwMode="auto">
            <a:xfrm>
              <a:off x="13619163" y="2244725"/>
              <a:ext cx="11895138" cy="5751513"/>
            </a:xfrm>
            <a:custGeom>
              <a:avLst/>
              <a:gdLst>
                <a:gd name="T0" fmla="*/ 2589 w 3172"/>
                <a:gd name="T1" fmla="*/ 329 h 1534"/>
                <a:gd name="T2" fmla="*/ 2152 w 3172"/>
                <a:gd name="T3" fmla="*/ 358 h 1534"/>
                <a:gd name="T4" fmla="*/ 1937 w 3172"/>
                <a:gd name="T5" fmla="*/ 60 h 1534"/>
                <a:gd name="T6" fmla="*/ 2012 w 3172"/>
                <a:gd name="T7" fmla="*/ 225 h 1534"/>
                <a:gd name="T8" fmla="*/ 2104 w 3172"/>
                <a:gd name="T9" fmla="*/ 566 h 1534"/>
                <a:gd name="T10" fmla="*/ 1262 w 3172"/>
                <a:gd name="T11" fmla="*/ 450 h 1534"/>
                <a:gd name="T12" fmla="*/ 977 w 3172"/>
                <a:gd name="T13" fmla="*/ 7 h 1534"/>
                <a:gd name="T14" fmla="*/ 465 w 3172"/>
                <a:gd name="T15" fmla="*/ 332 h 1534"/>
                <a:gd name="T16" fmla="*/ 253 w 3172"/>
                <a:gd name="T17" fmla="*/ 723 h 1534"/>
                <a:gd name="T18" fmla="*/ 798 w 3172"/>
                <a:gd name="T19" fmla="*/ 247 h 1534"/>
                <a:gd name="T20" fmla="*/ 1260 w 3172"/>
                <a:gd name="T21" fmla="*/ 453 h 1534"/>
                <a:gd name="T22" fmla="*/ 989 w 3172"/>
                <a:gd name="T23" fmla="*/ 663 h 1534"/>
                <a:gd name="T24" fmla="*/ 799 w 3172"/>
                <a:gd name="T25" fmla="*/ 869 h 1534"/>
                <a:gd name="T26" fmla="*/ 1193 w 3172"/>
                <a:gd name="T27" fmla="*/ 678 h 1534"/>
                <a:gd name="T28" fmla="*/ 685 w 3172"/>
                <a:gd name="T29" fmla="*/ 955 h 1534"/>
                <a:gd name="T30" fmla="*/ 336 w 3172"/>
                <a:gd name="T31" fmla="*/ 927 h 1534"/>
                <a:gd name="T32" fmla="*/ 236 w 3172"/>
                <a:gd name="T33" fmla="*/ 1027 h 1534"/>
                <a:gd name="T34" fmla="*/ 395 w 3172"/>
                <a:gd name="T35" fmla="*/ 1244 h 1534"/>
                <a:gd name="T36" fmla="*/ 883 w 3172"/>
                <a:gd name="T37" fmla="*/ 1033 h 1534"/>
                <a:gd name="T38" fmla="*/ 1226 w 3172"/>
                <a:gd name="T39" fmla="*/ 1004 h 1534"/>
                <a:gd name="T40" fmla="*/ 1157 w 3172"/>
                <a:gd name="T41" fmla="*/ 1165 h 1534"/>
                <a:gd name="T42" fmla="*/ 1318 w 3172"/>
                <a:gd name="T43" fmla="*/ 926 h 1534"/>
                <a:gd name="T44" fmla="*/ 1932 w 3172"/>
                <a:gd name="T45" fmla="*/ 999 h 1534"/>
                <a:gd name="T46" fmla="*/ 2316 w 3172"/>
                <a:gd name="T47" fmla="*/ 1125 h 1534"/>
                <a:gd name="T48" fmla="*/ 2638 w 3172"/>
                <a:gd name="T49" fmla="*/ 1113 h 1534"/>
                <a:gd name="T50" fmla="*/ 2430 w 3172"/>
                <a:gd name="T51" fmla="*/ 905 h 1534"/>
                <a:gd name="T52" fmla="*/ 2104 w 3172"/>
                <a:gd name="T53" fmla="*/ 912 h 1534"/>
                <a:gd name="T54" fmla="*/ 1888 w 3172"/>
                <a:gd name="T55" fmla="*/ 659 h 1534"/>
                <a:gd name="T56" fmla="*/ 2282 w 3172"/>
                <a:gd name="T57" fmla="*/ 689 h 1534"/>
                <a:gd name="T58" fmla="*/ 2590 w 3172"/>
                <a:gd name="T59" fmla="*/ 333 h 1534"/>
                <a:gd name="T60" fmla="*/ 2879 w 3172"/>
                <a:gd name="T61" fmla="*/ 0 h 1534"/>
                <a:gd name="T62" fmla="*/ 1937 w 3172"/>
                <a:gd name="T63" fmla="*/ 64 h 1534"/>
                <a:gd name="T64" fmla="*/ 253 w 3172"/>
                <a:gd name="T65" fmla="*/ 719 h 1534"/>
                <a:gd name="T66" fmla="*/ 502 w 3172"/>
                <a:gd name="T67" fmla="*/ 470 h 1534"/>
                <a:gd name="T68" fmla="*/ 794 w 3172"/>
                <a:gd name="T69" fmla="*/ 194 h 1534"/>
                <a:gd name="T70" fmla="*/ 977 w 3172"/>
                <a:gd name="T71" fmla="*/ 377 h 1534"/>
                <a:gd name="T72" fmla="*/ 799 w 3172"/>
                <a:gd name="T73" fmla="*/ 491 h 1534"/>
                <a:gd name="T74" fmla="*/ 236 w 3172"/>
                <a:gd name="T75" fmla="*/ 1023 h 1534"/>
                <a:gd name="T76" fmla="*/ 332 w 3172"/>
                <a:gd name="T77" fmla="*/ 927 h 1534"/>
                <a:gd name="T78" fmla="*/ 685 w 3172"/>
                <a:gd name="T79" fmla="*/ 1530 h 1534"/>
                <a:gd name="T80" fmla="*/ 970 w 3172"/>
                <a:gd name="T81" fmla="*/ 1244 h 1534"/>
                <a:gd name="T82" fmla="*/ 1157 w 3172"/>
                <a:gd name="T83" fmla="*/ 978 h 1534"/>
                <a:gd name="T84" fmla="*/ 2638 w 3172"/>
                <a:gd name="T85" fmla="*/ 700 h 1534"/>
                <a:gd name="T86" fmla="*/ 2434 w 3172"/>
                <a:gd name="T87" fmla="*/ 905 h 1534"/>
                <a:gd name="T88" fmla="*/ 2312 w 3172"/>
                <a:gd name="T89" fmla="*/ 1125 h 1534"/>
                <a:gd name="T90" fmla="*/ 2104 w 3172"/>
                <a:gd name="T91" fmla="*/ 916 h 1534"/>
                <a:gd name="T92" fmla="*/ 1540 w 3172"/>
                <a:gd name="T93" fmla="*/ 315 h 1534"/>
                <a:gd name="T94" fmla="*/ 2282 w 3172"/>
                <a:gd name="T95" fmla="*/ 685 h 1534"/>
                <a:gd name="T96" fmla="*/ 2470 w 3172"/>
                <a:gd name="T97" fmla="*/ 498 h 1534"/>
                <a:gd name="T98" fmla="*/ 2591 w 3172"/>
                <a:gd name="T99" fmla="*/ 292 h 1534"/>
                <a:gd name="T100" fmla="*/ 2879 w 3172"/>
                <a:gd name="T101" fmla="*/ 5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72" h="1534">
                  <a:moveTo>
                    <a:pt x="2879" y="0"/>
                  </a:moveTo>
                  <a:cubicBezTo>
                    <a:pt x="2718" y="0"/>
                    <a:pt x="2587" y="131"/>
                    <a:pt x="2587" y="292"/>
                  </a:cubicBezTo>
                  <a:cubicBezTo>
                    <a:pt x="2587" y="305"/>
                    <a:pt x="2588" y="317"/>
                    <a:pt x="2589" y="329"/>
                  </a:cubicBezTo>
                  <a:cubicBezTo>
                    <a:pt x="2450" y="405"/>
                    <a:pt x="2450" y="405"/>
                    <a:pt x="2450" y="405"/>
                  </a:cubicBezTo>
                  <a:cubicBezTo>
                    <a:pt x="2417" y="346"/>
                    <a:pt x="2354" y="307"/>
                    <a:pt x="2282" y="307"/>
                  </a:cubicBezTo>
                  <a:cubicBezTo>
                    <a:pt x="2232" y="307"/>
                    <a:pt x="2186" y="326"/>
                    <a:pt x="2152" y="358"/>
                  </a:cubicBezTo>
                  <a:cubicBezTo>
                    <a:pt x="2015" y="222"/>
                    <a:pt x="2015" y="222"/>
                    <a:pt x="2015" y="222"/>
                  </a:cubicBezTo>
                  <a:cubicBezTo>
                    <a:pt x="2029" y="204"/>
                    <a:pt x="2037" y="183"/>
                    <a:pt x="2037" y="159"/>
                  </a:cubicBezTo>
                  <a:cubicBezTo>
                    <a:pt x="2037" y="104"/>
                    <a:pt x="1992" y="60"/>
                    <a:pt x="1937" y="60"/>
                  </a:cubicBezTo>
                  <a:cubicBezTo>
                    <a:pt x="1883" y="60"/>
                    <a:pt x="1838" y="104"/>
                    <a:pt x="1838" y="159"/>
                  </a:cubicBezTo>
                  <a:cubicBezTo>
                    <a:pt x="1838" y="214"/>
                    <a:pt x="1883" y="259"/>
                    <a:pt x="1937" y="259"/>
                  </a:cubicBezTo>
                  <a:cubicBezTo>
                    <a:pt x="1967" y="259"/>
                    <a:pt x="1994" y="245"/>
                    <a:pt x="2012" y="225"/>
                  </a:cubicBezTo>
                  <a:cubicBezTo>
                    <a:pt x="2149" y="361"/>
                    <a:pt x="2149" y="361"/>
                    <a:pt x="2149" y="361"/>
                  </a:cubicBezTo>
                  <a:cubicBezTo>
                    <a:pt x="2113" y="396"/>
                    <a:pt x="2091" y="444"/>
                    <a:pt x="2091" y="498"/>
                  </a:cubicBezTo>
                  <a:cubicBezTo>
                    <a:pt x="2091" y="522"/>
                    <a:pt x="2095" y="545"/>
                    <a:pt x="2104" y="566"/>
                  </a:cubicBezTo>
                  <a:cubicBezTo>
                    <a:pt x="1887" y="624"/>
                    <a:pt x="1887" y="624"/>
                    <a:pt x="1887" y="624"/>
                  </a:cubicBezTo>
                  <a:cubicBezTo>
                    <a:pt x="1869" y="448"/>
                    <a:pt x="1721" y="311"/>
                    <a:pt x="1540" y="311"/>
                  </a:cubicBezTo>
                  <a:cubicBezTo>
                    <a:pt x="1427" y="311"/>
                    <a:pt x="1325" y="365"/>
                    <a:pt x="1262" y="450"/>
                  </a:cubicBezTo>
                  <a:cubicBezTo>
                    <a:pt x="1123" y="310"/>
                    <a:pt x="1123" y="310"/>
                    <a:pt x="1123" y="310"/>
                  </a:cubicBezTo>
                  <a:cubicBezTo>
                    <a:pt x="1149" y="278"/>
                    <a:pt x="1164" y="238"/>
                    <a:pt x="1164" y="194"/>
                  </a:cubicBezTo>
                  <a:cubicBezTo>
                    <a:pt x="1164" y="91"/>
                    <a:pt x="1080" y="7"/>
                    <a:pt x="977" y="7"/>
                  </a:cubicBezTo>
                  <a:cubicBezTo>
                    <a:pt x="874" y="7"/>
                    <a:pt x="790" y="91"/>
                    <a:pt x="790" y="194"/>
                  </a:cubicBezTo>
                  <a:cubicBezTo>
                    <a:pt x="790" y="211"/>
                    <a:pt x="792" y="227"/>
                    <a:pt x="797" y="243"/>
                  </a:cubicBezTo>
                  <a:cubicBezTo>
                    <a:pt x="465" y="332"/>
                    <a:pt x="465" y="332"/>
                    <a:pt x="465" y="332"/>
                  </a:cubicBezTo>
                  <a:cubicBezTo>
                    <a:pt x="420" y="263"/>
                    <a:pt x="342" y="217"/>
                    <a:pt x="253" y="217"/>
                  </a:cubicBezTo>
                  <a:cubicBezTo>
                    <a:pt x="114" y="217"/>
                    <a:pt x="0" y="331"/>
                    <a:pt x="0" y="470"/>
                  </a:cubicBezTo>
                  <a:cubicBezTo>
                    <a:pt x="0" y="609"/>
                    <a:pt x="114" y="723"/>
                    <a:pt x="253" y="723"/>
                  </a:cubicBezTo>
                  <a:cubicBezTo>
                    <a:pt x="392" y="723"/>
                    <a:pt x="506" y="609"/>
                    <a:pt x="506" y="470"/>
                  </a:cubicBezTo>
                  <a:cubicBezTo>
                    <a:pt x="506" y="421"/>
                    <a:pt x="491" y="375"/>
                    <a:pt x="467" y="336"/>
                  </a:cubicBezTo>
                  <a:cubicBezTo>
                    <a:pt x="798" y="247"/>
                    <a:pt x="798" y="247"/>
                    <a:pt x="798" y="247"/>
                  </a:cubicBezTo>
                  <a:cubicBezTo>
                    <a:pt x="820" y="324"/>
                    <a:pt x="892" y="381"/>
                    <a:pt x="977" y="381"/>
                  </a:cubicBezTo>
                  <a:cubicBezTo>
                    <a:pt x="1035" y="381"/>
                    <a:pt x="1087" y="354"/>
                    <a:pt x="1121" y="313"/>
                  </a:cubicBezTo>
                  <a:cubicBezTo>
                    <a:pt x="1260" y="453"/>
                    <a:pt x="1260" y="453"/>
                    <a:pt x="1260" y="453"/>
                  </a:cubicBezTo>
                  <a:cubicBezTo>
                    <a:pt x="1217" y="511"/>
                    <a:pt x="1192" y="582"/>
                    <a:pt x="1192" y="659"/>
                  </a:cubicBezTo>
                  <a:cubicBezTo>
                    <a:pt x="1192" y="664"/>
                    <a:pt x="1192" y="669"/>
                    <a:pt x="1193" y="674"/>
                  </a:cubicBezTo>
                  <a:cubicBezTo>
                    <a:pt x="989" y="663"/>
                    <a:pt x="989" y="663"/>
                    <a:pt x="989" y="663"/>
                  </a:cubicBezTo>
                  <a:cubicBezTo>
                    <a:pt x="982" y="565"/>
                    <a:pt x="899" y="487"/>
                    <a:pt x="799" y="487"/>
                  </a:cubicBezTo>
                  <a:cubicBezTo>
                    <a:pt x="694" y="487"/>
                    <a:pt x="608" y="573"/>
                    <a:pt x="608" y="678"/>
                  </a:cubicBezTo>
                  <a:cubicBezTo>
                    <a:pt x="608" y="783"/>
                    <a:pt x="694" y="869"/>
                    <a:pt x="799" y="869"/>
                  </a:cubicBezTo>
                  <a:cubicBezTo>
                    <a:pt x="904" y="869"/>
                    <a:pt x="990" y="783"/>
                    <a:pt x="990" y="678"/>
                  </a:cubicBezTo>
                  <a:cubicBezTo>
                    <a:pt x="990" y="674"/>
                    <a:pt x="990" y="671"/>
                    <a:pt x="990" y="667"/>
                  </a:cubicBezTo>
                  <a:cubicBezTo>
                    <a:pt x="1193" y="678"/>
                    <a:pt x="1193" y="678"/>
                    <a:pt x="1193" y="678"/>
                  </a:cubicBezTo>
                  <a:cubicBezTo>
                    <a:pt x="1196" y="726"/>
                    <a:pt x="1208" y="772"/>
                    <a:pt x="1229" y="813"/>
                  </a:cubicBezTo>
                  <a:cubicBezTo>
                    <a:pt x="880" y="1030"/>
                    <a:pt x="880" y="1030"/>
                    <a:pt x="880" y="1030"/>
                  </a:cubicBezTo>
                  <a:cubicBezTo>
                    <a:pt x="828" y="983"/>
                    <a:pt x="760" y="955"/>
                    <a:pt x="685" y="955"/>
                  </a:cubicBezTo>
                  <a:cubicBezTo>
                    <a:pt x="588" y="955"/>
                    <a:pt x="503" y="1002"/>
                    <a:pt x="450" y="1075"/>
                  </a:cubicBezTo>
                  <a:cubicBezTo>
                    <a:pt x="320" y="980"/>
                    <a:pt x="320" y="980"/>
                    <a:pt x="320" y="980"/>
                  </a:cubicBezTo>
                  <a:cubicBezTo>
                    <a:pt x="330" y="965"/>
                    <a:pt x="336" y="947"/>
                    <a:pt x="336" y="927"/>
                  </a:cubicBezTo>
                  <a:cubicBezTo>
                    <a:pt x="336" y="872"/>
                    <a:pt x="291" y="828"/>
                    <a:pt x="236" y="828"/>
                  </a:cubicBezTo>
                  <a:cubicBezTo>
                    <a:pt x="181" y="828"/>
                    <a:pt x="137" y="872"/>
                    <a:pt x="137" y="927"/>
                  </a:cubicBezTo>
                  <a:cubicBezTo>
                    <a:pt x="137" y="982"/>
                    <a:pt x="181" y="1027"/>
                    <a:pt x="236" y="1027"/>
                  </a:cubicBezTo>
                  <a:cubicBezTo>
                    <a:pt x="270" y="1027"/>
                    <a:pt x="300" y="1010"/>
                    <a:pt x="318" y="984"/>
                  </a:cubicBezTo>
                  <a:cubicBezTo>
                    <a:pt x="448" y="1078"/>
                    <a:pt x="448" y="1078"/>
                    <a:pt x="448" y="1078"/>
                  </a:cubicBezTo>
                  <a:cubicBezTo>
                    <a:pt x="415" y="1125"/>
                    <a:pt x="395" y="1182"/>
                    <a:pt x="395" y="1244"/>
                  </a:cubicBezTo>
                  <a:cubicBezTo>
                    <a:pt x="395" y="1404"/>
                    <a:pt x="525" y="1534"/>
                    <a:pt x="685" y="1534"/>
                  </a:cubicBezTo>
                  <a:cubicBezTo>
                    <a:pt x="844" y="1534"/>
                    <a:pt x="974" y="1404"/>
                    <a:pt x="974" y="1244"/>
                  </a:cubicBezTo>
                  <a:cubicBezTo>
                    <a:pt x="974" y="1161"/>
                    <a:pt x="939" y="1086"/>
                    <a:pt x="883" y="1033"/>
                  </a:cubicBezTo>
                  <a:cubicBezTo>
                    <a:pt x="1230" y="817"/>
                    <a:pt x="1230" y="817"/>
                    <a:pt x="1230" y="817"/>
                  </a:cubicBezTo>
                  <a:cubicBezTo>
                    <a:pt x="1251" y="858"/>
                    <a:pt x="1280" y="894"/>
                    <a:pt x="1315" y="924"/>
                  </a:cubicBezTo>
                  <a:cubicBezTo>
                    <a:pt x="1226" y="1004"/>
                    <a:pt x="1226" y="1004"/>
                    <a:pt x="1226" y="1004"/>
                  </a:cubicBezTo>
                  <a:cubicBezTo>
                    <a:pt x="1209" y="986"/>
                    <a:pt x="1185" y="974"/>
                    <a:pt x="1157" y="974"/>
                  </a:cubicBezTo>
                  <a:cubicBezTo>
                    <a:pt x="1105" y="974"/>
                    <a:pt x="1062" y="1017"/>
                    <a:pt x="1062" y="1070"/>
                  </a:cubicBezTo>
                  <a:cubicBezTo>
                    <a:pt x="1062" y="1123"/>
                    <a:pt x="1105" y="1165"/>
                    <a:pt x="1157" y="1165"/>
                  </a:cubicBezTo>
                  <a:cubicBezTo>
                    <a:pt x="1210" y="1165"/>
                    <a:pt x="1253" y="1123"/>
                    <a:pt x="1253" y="1070"/>
                  </a:cubicBezTo>
                  <a:cubicBezTo>
                    <a:pt x="1253" y="1046"/>
                    <a:pt x="1244" y="1024"/>
                    <a:pt x="1229" y="1007"/>
                  </a:cubicBezTo>
                  <a:cubicBezTo>
                    <a:pt x="1318" y="926"/>
                    <a:pt x="1318" y="926"/>
                    <a:pt x="1318" y="926"/>
                  </a:cubicBezTo>
                  <a:cubicBezTo>
                    <a:pt x="1379" y="976"/>
                    <a:pt x="1456" y="1007"/>
                    <a:pt x="1540" y="1007"/>
                  </a:cubicBezTo>
                  <a:cubicBezTo>
                    <a:pt x="1649" y="1007"/>
                    <a:pt x="1747" y="956"/>
                    <a:pt x="1810" y="878"/>
                  </a:cubicBezTo>
                  <a:cubicBezTo>
                    <a:pt x="1932" y="999"/>
                    <a:pt x="1932" y="999"/>
                    <a:pt x="1932" y="999"/>
                  </a:cubicBezTo>
                  <a:cubicBezTo>
                    <a:pt x="1906" y="1034"/>
                    <a:pt x="1891" y="1078"/>
                    <a:pt x="1891" y="1125"/>
                  </a:cubicBezTo>
                  <a:cubicBezTo>
                    <a:pt x="1891" y="1242"/>
                    <a:pt x="1986" y="1337"/>
                    <a:pt x="2104" y="1337"/>
                  </a:cubicBezTo>
                  <a:cubicBezTo>
                    <a:pt x="2221" y="1337"/>
                    <a:pt x="2316" y="1242"/>
                    <a:pt x="2316" y="1125"/>
                  </a:cubicBezTo>
                  <a:cubicBezTo>
                    <a:pt x="2316" y="1100"/>
                    <a:pt x="2312" y="1077"/>
                    <a:pt x="2305" y="1055"/>
                  </a:cubicBezTo>
                  <a:cubicBezTo>
                    <a:pt x="2459" y="1011"/>
                    <a:pt x="2459" y="1011"/>
                    <a:pt x="2459" y="1011"/>
                  </a:cubicBezTo>
                  <a:cubicBezTo>
                    <a:pt x="2495" y="1072"/>
                    <a:pt x="2562" y="1113"/>
                    <a:pt x="2638" y="1113"/>
                  </a:cubicBezTo>
                  <a:cubicBezTo>
                    <a:pt x="2753" y="1113"/>
                    <a:pt x="2847" y="1020"/>
                    <a:pt x="2847" y="905"/>
                  </a:cubicBezTo>
                  <a:cubicBezTo>
                    <a:pt x="2847" y="789"/>
                    <a:pt x="2753" y="696"/>
                    <a:pt x="2638" y="696"/>
                  </a:cubicBezTo>
                  <a:cubicBezTo>
                    <a:pt x="2523" y="696"/>
                    <a:pt x="2430" y="789"/>
                    <a:pt x="2430" y="905"/>
                  </a:cubicBezTo>
                  <a:cubicBezTo>
                    <a:pt x="2430" y="942"/>
                    <a:pt x="2440" y="977"/>
                    <a:pt x="2457" y="1007"/>
                  </a:cubicBezTo>
                  <a:cubicBezTo>
                    <a:pt x="2303" y="1051"/>
                    <a:pt x="2303" y="1051"/>
                    <a:pt x="2303" y="1051"/>
                  </a:cubicBezTo>
                  <a:cubicBezTo>
                    <a:pt x="2273" y="970"/>
                    <a:pt x="2195" y="912"/>
                    <a:pt x="2104" y="912"/>
                  </a:cubicBezTo>
                  <a:cubicBezTo>
                    <a:pt x="2035" y="912"/>
                    <a:pt x="1973" y="945"/>
                    <a:pt x="1934" y="996"/>
                  </a:cubicBezTo>
                  <a:cubicBezTo>
                    <a:pt x="1813" y="875"/>
                    <a:pt x="1813" y="875"/>
                    <a:pt x="1813" y="875"/>
                  </a:cubicBezTo>
                  <a:cubicBezTo>
                    <a:pt x="1860" y="815"/>
                    <a:pt x="1888" y="740"/>
                    <a:pt x="1888" y="659"/>
                  </a:cubicBezTo>
                  <a:cubicBezTo>
                    <a:pt x="1888" y="648"/>
                    <a:pt x="1888" y="638"/>
                    <a:pt x="1887" y="628"/>
                  </a:cubicBezTo>
                  <a:cubicBezTo>
                    <a:pt x="2105" y="570"/>
                    <a:pt x="2105" y="570"/>
                    <a:pt x="2105" y="570"/>
                  </a:cubicBezTo>
                  <a:cubicBezTo>
                    <a:pt x="2134" y="640"/>
                    <a:pt x="2202" y="689"/>
                    <a:pt x="2282" y="689"/>
                  </a:cubicBezTo>
                  <a:cubicBezTo>
                    <a:pt x="2388" y="689"/>
                    <a:pt x="2474" y="603"/>
                    <a:pt x="2474" y="498"/>
                  </a:cubicBezTo>
                  <a:cubicBezTo>
                    <a:pt x="2474" y="466"/>
                    <a:pt x="2466" y="435"/>
                    <a:pt x="2452" y="409"/>
                  </a:cubicBezTo>
                  <a:cubicBezTo>
                    <a:pt x="2590" y="333"/>
                    <a:pt x="2590" y="333"/>
                    <a:pt x="2590" y="333"/>
                  </a:cubicBezTo>
                  <a:cubicBezTo>
                    <a:pt x="2610" y="475"/>
                    <a:pt x="2732" y="585"/>
                    <a:pt x="2879" y="585"/>
                  </a:cubicBezTo>
                  <a:cubicBezTo>
                    <a:pt x="3041" y="585"/>
                    <a:pt x="3172" y="453"/>
                    <a:pt x="3172" y="292"/>
                  </a:cubicBezTo>
                  <a:cubicBezTo>
                    <a:pt x="3172" y="131"/>
                    <a:pt x="3041" y="0"/>
                    <a:pt x="2879" y="0"/>
                  </a:cubicBezTo>
                  <a:close/>
                  <a:moveTo>
                    <a:pt x="1937" y="255"/>
                  </a:moveTo>
                  <a:cubicBezTo>
                    <a:pt x="1885" y="255"/>
                    <a:pt x="1842" y="212"/>
                    <a:pt x="1842" y="159"/>
                  </a:cubicBezTo>
                  <a:cubicBezTo>
                    <a:pt x="1842" y="107"/>
                    <a:pt x="1885" y="64"/>
                    <a:pt x="1937" y="64"/>
                  </a:cubicBezTo>
                  <a:cubicBezTo>
                    <a:pt x="1990" y="64"/>
                    <a:pt x="2033" y="107"/>
                    <a:pt x="2033" y="159"/>
                  </a:cubicBezTo>
                  <a:cubicBezTo>
                    <a:pt x="2033" y="212"/>
                    <a:pt x="1990" y="255"/>
                    <a:pt x="1937" y="255"/>
                  </a:cubicBezTo>
                  <a:close/>
                  <a:moveTo>
                    <a:pt x="253" y="719"/>
                  </a:moveTo>
                  <a:cubicBezTo>
                    <a:pt x="116" y="719"/>
                    <a:pt x="4" y="607"/>
                    <a:pt x="4" y="470"/>
                  </a:cubicBezTo>
                  <a:cubicBezTo>
                    <a:pt x="4" y="333"/>
                    <a:pt x="116" y="221"/>
                    <a:pt x="253" y="221"/>
                  </a:cubicBezTo>
                  <a:cubicBezTo>
                    <a:pt x="390" y="221"/>
                    <a:pt x="502" y="333"/>
                    <a:pt x="502" y="470"/>
                  </a:cubicBezTo>
                  <a:cubicBezTo>
                    <a:pt x="502" y="607"/>
                    <a:pt x="390" y="719"/>
                    <a:pt x="253" y="719"/>
                  </a:cubicBezTo>
                  <a:close/>
                  <a:moveTo>
                    <a:pt x="977" y="377"/>
                  </a:moveTo>
                  <a:cubicBezTo>
                    <a:pt x="876" y="377"/>
                    <a:pt x="794" y="295"/>
                    <a:pt x="794" y="194"/>
                  </a:cubicBezTo>
                  <a:cubicBezTo>
                    <a:pt x="794" y="93"/>
                    <a:pt x="876" y="11"/>
                    <a:pt x="977" y="11"/>
                  </a:cubicBezTo>
                  <a:cubicBezTo>
                    <a:pt x="1078" y="11"/>
                    <a:pt x="1160" y="93"/>
                    <a:pt x="1160" y="194"/>
                  </a:cubicBezTo>
                  <a:cubicBezTo>
                    <a:pt x="1160" y="295"/>
                    <a:pt x="1078" y="377"/>
                    <a:pt x="977" y="377"/>
                  </a:cubicBezTo>
                  <a:close/>
                  <a:moveTo>
                    <a:pt x="799" y="865"/>
                  </a:moveTo>
                  <a:cubicBezTo>
                    <a:pt x="696" y="865"/>
                    <a:pt x="612" y="781"/>
                    <a:pt x="612" y="678"/>
                  </a:cubicBezTo>
                  <a:cubicBezTo>
                    <a:pt x="612" y="575"/>
                    <a:pt x="696" y="491"/>
                    <a:pt x="799" y="491"/>
                  </a:cubicBezTo>
                  <a:cubicBezTo>
                    <a:pt x="902" y="491"/>
                    <a:pt x="986" y="575"/>
                    <a:pt x="986" y="678"/>
                  </a:cubicBezTo>
                  <a:cubicBezTo>
                    <a:pt x="986" y="781"/>
                    <a:pt x="902" y="865"/>
                    <a:pt x="799" y="865"/>
                  </a:cubicBezTo>
                  <a:close/>
                  <a:moveTo>
                    <a:pt x="236" y="1023"/>
                  </a:moveTo>
                  <a:cubicBezTo>
                    <a:pt x="184" y="1023"/>
                    <a:pt x="141" y="980"/>
                    <a:pt x="141" y="927"/>
                  </a:cubicBezTo>
                  <a:cubicBezTo>
                    <a:pt x="141" y="875"/>
                    <a:pt x="184" y="832"/>
                    <a:pt x="236" y="832"/>
                  </a:cubicBezTo>
                  <a:cubicBezTo>
                    <a:pt x="289" y="832"/>
                    <a:pt x="332" y="875"/>
                    <a:pt x="332" y="927"/>
                  </a:cubicBezTo>
                  <a:cubicBezTo>
                    <a:pt x="332" y="980"/>
                    <a:pt x="289" y="1023"/>
                    <a:pt x="236" y="1023"/>
                  </a:cubicBezTo>
                  <a:close/>
                  <a:moveTo>
                    <a:pt x="970" y="1244"/>
                  </a:moveTo>
                  <a:cubicBezTo>
                    <a:pt x="970" y="1402"/>
                    <a:pt x="842" y="1530"/>
                    <a:pt x="685" y="1530"/>
                  </a:cubicBezTo>
                  <a:cubicBezTo>
                    <a:pt x="527" y="1530"/>
                    <a:pt x="399" y="1402"/>
                    <a:pt x="399" y="1244"/>
                  </a:cubicBezTo>
                  <a:cubicBezTo>
                    <a:pt x="399" y="1087"/>
                    <a:pt x="527" y="959"/>
                    <a:pt x="685" y="959"/>
                  </a:cubicBezTo>
                  <a:cubicBezTo>
                    <a:pt x="842" y="959"/>
                    <a:pt x="970" y="1087"/>
                    <a:pt x="970" y="1244"/>
                  </a:cubicBezTo>
                  <a:close/>
                  <a:moveTo>
                    <a:pt x="1157" y="1161"/>
                  </a:moveTo>
                  <a:cubicBezTo>
                    <a:pt x="1107" y="1161"/>
                    <a:pt x="1066" y="1120"/>
                    <a:pt x="1066" y="1070"/>
                  </a:cubicBezTo>
                  <a:cubicBezTo>
                    <a:pt x="1066" y="1019"/>
                    <a:pt x="1107" y="978"/>
                    <a:pt x="1157" y="978"/>
                  </a:cubicBezTo>
                  <a:cubicBezTo>
                    <a:pt x="1208" y="978"/>
                    <a:pt x="1249" y="1019"/>
                    <a:pt x="1249" y="1070"/>
                  </a:cubicBezTo>
                  <a:cubicBezTo>
                    <a:pt x="1249" y="1120"/>
                    <a:pt x="1208" y="1161"/>
                    <a:pt x="1157" y="1161"/>
                  </a:cubicBezTo>
                  <a:close/>
                  <a:moveTo>
                    <a:pt x="2638" y="700"/>
                  </a:moveTo>
                  <a:cubicBezTo>
                    <a:pt x="2751" y="700"/>
                    <a:pt x="2843" y="792"/>
                    <a:pt x="2843" y="905"/>
                  </a:cubicBezTo>
                  <a:cubicBezTo>
                    <a:pt x="2843" y="1017"/>
                    <a:pt x="2751" y="1109"/>
                    <a:pt x="2638" y="1109"/>
                  </a:cubicBezTo>
                  <a:cubicBezTo>
                    <a:pt x="2525" y="1109"/>
                    <a:pt x="2434" y="1017"/>
                    <a:pt x="2434" y="905"/>
                  </a:cubicBezTo>
                  <a:cubicBezTo>
                    <a:pt x="2434" y="792"/>
                    <a:pt x="2525" y="700"/>
                    <a:pt x="2638" y="700"/>
                  </a:cubicBezTo>
                  <a:close/>
                  <a:moveTo>
                    <a:pt x="2104" y="916"/>
                  </a:moveTo>
                  <a:cubicBezTo>
                    <a:pt x="2219" y="916"/>
                    <a:pt x="2312" y="1009"/>
                    <a:pt x="2312" y="1125"/>
                  </a:cubicBezTo>
                  <a:cubicBezTo>
                    <a:pt x="2312" y="1240"/>
                    <a:pt x="2219" y="1333"/>
                    <a:pt x="2104" y="1333"/>
                  </a:cubicBezTo>
                  <a:cubicBezTo>
                    <a:pt x="1989" y="1333"/>
                    <a:pt x="1895" y="1240"/>
                    <a:pt x="1895" y="1125"/>
                  </a:cubicBezTo>
                  <a:cubicBezTo>
                    <a:pt x="1895" y="1009"/>
                    <a:pt x="1989" y="916"/>
                    <a:pt x="2104" y="916"/>
                  </a:cubicBezTo>
                  <a:close/>
                  <a:moveTo>
                    <a:pt x="1540" y="1003"/>
                  </a:moveTo>
                  <a:cubicBezTo>
                    <a:pt x="1351" y="1003"/>
                    <a:pt x="1196" y="848"/>
                    <a:pt x="1196" y="659"/>
                  </a:cubicBezTo>
                  <a:cubicBezTo>
                    <a:pt x="1196" y="469"/>
                    <a:pt x="1351" y="315"/>
                    <a:pt x="1540" y="315"/>
                  </a:cubicBezTo>
                  <a:cubicBezTo>
                    <a:pt x="1730" y="315"/>
                    <a:pt x="1884" y="469"/>
                    <a:pt x="1884" y="659"/>
                  </a:cubicBezTo>
                  <a:cubicBezTo>
                    <a:pt x="1884" y="848"/>
                    <a:pt x="1730" y="1003"/>
                    <a:pt x="1540" y="1003"/>
                  </a:cubicBezTo>
                  <a:close/>
                  <a:moveTo>
                    <a:pt x="2282" y="685"/>
                  </a:moveTo>
                  <a:cubicBezTo>
                    <a:pt x="2179" y="685"/>
                    <a:pt x="2095" y="601"/>
                    <a:pt x="2095" y="498"/>
                  </a:cubicBezTo>
                  <a:cubicBezTo>
                    <a:pt x="2095" y="395"/>
                    <a:pt x="2179" y="311"/>
                    <a:pt x="2282" y="311"/>
                  </a:cubicBezTo>
                  <a:cubicBezTo>
                    <a:pt x="2386" y="311"/>
                    <a:pt x="2470" y="395"/>
                    <a:pt x="2470" y="498"/>
                  </a:cubicBezTo>
                  <a:cubicBezTo>
                    <a:pt x="2470" y="601"/>
                    <a:pt x="2386" y="685"/>
                    <a:pt x="2282" y="685"/>
                  </a:cubicBezTo>
                  <a:close/>
                  <a:moveTo>
                    <a:pt x="2879" y="581"/>
                  </a:moveTo>
                  <a:cubicBezTo>
                    <a:pt x="2720" y="581"/>
                    <a:pt x="2591" y="451"/>
                    <a:pt x="2591" y="292"/>
                  </a:cubicBezTo>
                  <a:cubicBezTo>
                    <a:pt x="2591" y="133"/>
                    <a:pt x="2720" y="4"/>
                    <a:pt x="2879" y="4"/>
                  </a:cubicBezTo>
                  <a:cubicBezTo>
                    <a:pt x="3038" y="4"/>
                    <a:pt x="3168" y="133"/>
                    <a:pt x="3168" y="292"/>
                  </a:cubicBezTo>
                  <a:cubicBezTo>
                    <a:pt x="3168" y="451"/>
                    <a:pt x="3038" y="581"/>
                    <a:pt x="2879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7" name="Titel 1"/>
          <p:cNvSpPr>
            <a:spLocks noGrp="1"/>
          </p:cNvSpPr>
          <p:nvPr>
            <p:ph type="title" hasCustomPrompt="1"/>
          </p:nvPr>
        </p:nvSpPr>
        <p:spPr>
          <a:xfrm>
            <a:off x="1044376" y="0"/>
            <a:ext cx="10101664" cy="3741441"/>
          </a:xfrm>
        </p:spPr>
        <p:txBody>
          <a:bodyPr rIns="3600000"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 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7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376" y="3741441"/>
            <a:ext cx="10101664" cy="2061759"/>
          </a:xfrm>
        </p:spPr>
        <p:txBody>
          <a:bodyPr rIns="3600000" anchor="t" anchorCtr="0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</p:spTree>
    <p:extLst>
      <p:ext uri="{BB962C8B-B14F-4D97-AF65-F5344CB8AC3E}">
        <p14:creationId xmlns:p14="http://schemas.microsoft.com/office/powerpoint/2010/main" val="23026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624754" y="3323135"/>
            <a:ext cx="2848708" cy="672950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sz="2000" i="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>
              <a:lnSpc>
                <a:spcPct val="80000"/>
              </a:lnSpc>
              <a:buNone/>
            </a:pPr>
            <a:r>
              <a:rPr lang="de-DE" dirty="0" smtClean="0"/>
              <a:t>PRESENTATIONLOAD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1" hasCustomPrompt="1"/>
          </p:nvPr>
        </p:nvSpPr>
        <p:spPr>
          <a:xfrm>
            <a:off x="4501662" y="1325417"/>
            <a:ext cx="3121269" cy="1980134"/>
          </a:xfr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de-DE" sz="4000" b="0" cap="none" baseline="0" dirty="0" smtClean="0">
                <a:solidFill>
                  <a:schemeClr val="tx1"/>
                </a:solidFill>
                <a:latin typeface="Bebas Neue" panose="020B0506020202020201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TEMPLATES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28839" y="-53221"/>
            <a:ext cx="14403690" cy="6964443"/>
            <a:chOff x="13619163" y="2244725"/>
            <a:chExt cx="11895138" cy="5751513"/>
          </a:xfrm>
        </p:grpSpPr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15014576" y="2503488"/>
              <a:ext cx="360363" cy="360363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Oval 7"/>
            <p:cNvSpPr>
              <a:spLocks noChangeArrowheads="1"/>
            </p:cNvSpPr>
            <p:nvPr userDrawn="1"/>
          </p:nvSpPr>
          <p:spPr bwMode="auto">
            <a:xfrm>
              <a:off x="15730538" y="3152775"/>
              <a:ext cx="419100" cy="419100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Oval 8"/>
            <p:cNvSpPr>
              <a:spLocks noChangeArrowheads="1"/>
            </p:cNvSpPr>
            <p:nvPr userDrawn="1"/>
          </p:nvSpPr>
          <p:spPr bwMode="auto">
            <a:xfrm>
              <a:off x="15144751" y="4862513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Oval 9"/>
            <p:cNvSpPr>
              <a:spLocks noChangeArrowheads="1"/>
            </p:cNvSpPr>
            <p:nvPr userDrawn="1"/>
          </p:nvSpPr>
          <p:spPr bwMode="auto">
            <a:xfrm>
              <a:off x="18588038" y="6650038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Oval 10"/>
            <p:cNvSpPr>
              <a:spLocks noChangeArrowheads="1"/>
            </p:cNvSpPr>
            <p:nvPr userDrawn="1"/>
          </p:nvSpPr>
          <p:spPr bwMode="auto">
            <a:xfrm>
              <a:off x="19873913" y="6211888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Oval 11"/>
            <p:cNvSpPr>
              <a:spLocks noChangeArrowheads="1"/>
            </p:cNvSpPr>
            <p:nvPr userDrawn="1"/>
          </p:nvSpPr>
          <p:spPr bwMode="auto">
            <a:xfrm>
              <a:off x="21283613" y="4970463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22960013" y="6673850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23345776" y="4681538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Oval 14"/>
            <p:cNvSpPr>
              <a:spLocks noChangeArrowheads="1"/>
            </p:cNvSpPr>
            <p:nvPr userDrawn="1"/>
          </p:nvSpPr>
          <p:spPr bwMode="auto">
            <a:xfrm>
              <a:off x="24433213" y="5003800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22469476" y="2825750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Oval 16"/>
            <p:cNvSpPr>
              <a:spLocks noChangeArrowheads="1"/>
            </p:cNvSpPr>
            <p:nvPr userDrawn="1"/>
          </p:nvSpPr>
          <p:spPr bwMode="auto">
            <a:xfrm>
              <a:off x="19926301" y="2811463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Oval 17"/>
            <p:cNvSpPr>
              <a:spLocks noChangeArrowheads="1"/>
            </p:cNvSpPr>
            <p:nvPr userDrawn="1"/>
          </p:nvSpPr>
          <p:spPr bwMode="auto">
            <a:xfrm>
              <a:off x="18378488" y="2484438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Oval 18"/>
            <p:cNvSpPr>
              <a:spLocks noChangeArrowheads="1"/>
            </p:cNvSpPr>
            <p:nvPr userDrawn="1"/>
          </p:nvSpPr>
          <p:spPr bwMode="auto">
            <a:xfrm>
              <a:off x="14197013" y="6684963"/>
              <a:ext cx="419100" cy="419100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Oval 19"/>
            <p:cNvSpPr>
              <a:spLocks noChangeArrowheads="1"/>
            </p:cNvSpPr>
            <p:nvPr userDrawn="1"/>
          </p:nvSpPr>
          <p:spPr bwMode="auto">
            <a:xfrm>
              <a:off x="17943513" y="3249613"/>
              <a:ext cx="2894013" cy="2894013"/>
            </a:xfrm>
            <a:prstGeom prst="ellipse">
              <a:avLst/>
            </a:pr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13619163" y="2244725"/>
              <a:ext cx="11895138" cy="5751513"/>
            </a:xfrm>
            <a:custGeom>
              <a:avLst/>
              <a:gdLst>
                <a:gd name="T0" fmla="*/ 2589 w 3172"/>
                <a:gd name="T1" fmla="*/ 329 h 1534"/>
                <a:gd name="T2" fmla="*/ 2152 w 3172"/>
                <a:gd name="T3" fmla="*/ 358 h 1534"/>
                <a:gd name="T4" fmla="*/ 1937 w 3172"/>
                <a:gd name="T5" fmla="*/ 60 h 1534"/>
                <a:gd name="T6" fmla="*/ 2012 w 3172"/>
                <a:gd name="T7" fmla="*/ 225 h 1534"/>
                <a:gd name="T8" fmla="*/ 2104 w 3172"/>
                <a:gd name="T9" fmla="*/ 566 h 1534"/>
                <a:gd name="T10" fmla="*/ 1262 w 3172"/>
                <a:gd name="T11" fmla="*/ 450 h 1534"/>
                <a:gd name="T12" fmla="*/ 977 w 3172"/>
                <a:gd name="T13" fmla="*/ 7 h 1534"/>
                <a:gd name="T14" fmla="*/ 465 w 3172"/>
                <a:gd name="T15" fmla="*/ 332 h 1534"/>
                <a:gd name="T16" fmla="*/ 253 w 3172"/>
                <a:gd name="T17" fmla="*/ 723 h 1534"/>
                <a:gd name="T18" fmla="*/ 798 w 3172"/>
                <a:gd name="T19" fmla="*/ 247 h 1534"/>
                <a:gd name="T20" fmla="*/ 1260 w 3172"/>
                <a:gd name="T21" fmla="*/ 453 h 1534"/>
                <a:gd name="T22" fmla="*/ 989 w 3172"/>
                <a:gd name="T23" fmla="*/ 663 h 1534"/>
                <a:gd name="T24" fmla="*/ 799 w 3172"/>
                <a:gd name="T25" fmla="*/ 869 h 1534"/>
                <a:gd name="T26" fmla="*/ 1193 w 3172"/>
                <a:gd name="T27" fmla="*/ 678 h 1534"/>
                <a:gd name="T28" fmla="*/ 685 w 3172"/>
                <a:gd name="T29" fmla="*/ 955 h 1534"/>
                <a:gd name="T30" fmla="*/ 336 w 3172"/>
                <a:gd name="T31" fmla="*/ 927 h 1534"/>
                <a:gd name="T32" fmla="*/ 236 w 3172"/>
                <a:gd name="T33" fmla="*/ 1027 h 1534"/>
                <a:gd name="T34" fmla="*/ 395 w 3172"/>
                <a:gd name="T35" fmla="*/ 1244 h 1534"/>
                <a:gd name="T36" fmla="*/ 883 w 3172"/>
                <a:gd name="T37" fmla="*/ 1033 h 1534"/>
                <a:gd name="T38" fmla="*/ 1226 w 3172"/>
                <a:gd name="T39" fmla="*/ 1004 h 1534"/>
                <a:gd name="T40" fmla="*/ 1157 w 3172"/>
                <a:gd name="T41" fmla="*/ 1165 h 1534"/>
                <a:gd name="T42" fmla="*/ 1318 w 3172"/>
                <a:gd name="T43" fmla="*/ 926 h 1534"/>
                <a:gd name="T44" fmla="*/ 1932 w 3172"/>
                <a:gd name="T45" fmla="*/ 999 h 1534"/>
                <a:gd name="T46" fmla="*/ 2316 w 3172"/>
                <a:gd name="T47" fmla="*/ 1125 h 1534"/>
                <a:gd name="T48" fmla="*/ 2638 w 3172"/>
                <a:gd name="T49" fmla="*/ 1113 h 1534"/>
                <a:gd name="T50" fmla="*/ 2430 w 3172"/>
                <a:gd name="T51" fmla="*/ 905 h 1534"/>
                <a:gd name="T52" fmla="*/ 2104 w 3172"/>
                <a:gd name="T53" fmla="*/ 912 h 1534"/>
                <a:gd name="T54" fmla="*/ 1888 w 3172"/>
                <a:gd name="T55" fmla="*/ 659 h 1534"/>
                <a:gd name="T56" fmla="*/ 2282 w 3172"/>
                <a:gd name="T57" fmla="*/ 689 h 1534"/>
                <a:gd name="T58" fmla="*/ 2590 w 3172"/>
                <a:gd name="T59" fmla="*/ 333 h 1534"/>
                <a:gd name="T60" fmla="*/ 2879 w 3172"/>
                <a:gd name="T61" fmla="*/ 0 h 1534"/>
                <a:gd name="T62" fmla="*/ 1937 w 3172"/>
                <a:gd name="T63" fmla="*/ 64 h 1534"/>
                <a:gd name="T64" fmla="*/ 253 w 3172"/>
                <a:gd name="T65" fmla="*/ 719 h 1534"/>
                <a:gd name="T66" fmla="*/ 502 w 3172"/>
                <a:gd name="T67" fmla="*/ 470 h 1534"/>
                <a:gd name="T68" fmla="*/ 794 w 3172"/>
                <a:gd name="T69" fmla="*/ 194 h 1534"/>
                <a:gd name="T70" fmla="*/ 977 w 3172"/>
                <a:gd name="T71" fmla="*/ 377 h 1534"/>
                <a:gd name="T72" fmla="*/ 799 w 3172"/>
                <a:gd name="T73" fmla="*/ 491 h 1534"/>
                <a:gd name="T74" fmla="*/ 236 w 3172"/>
                <a:gd name="T75" fmla="*/ 1023 h 1534"/>
                <a:gd name="T76" fmla="*/ 332 w 3172"/>
                <a:gd name="T77" fmla="*/ 927 h 1534"/>
                <a:gd name="T78" fmla="*/ 685 w 3172"/>
                <a:gd name="T79" fmla="*/ 1530 h 1534"/>
                <a:gd name="T80" fmla="*/ 970 w 3172"/>
                <a:gd name="T81" fmla="*/ 1244 h 1534"/>
                <a:gd name="T82" fmla="*/ 1157 w 3172"/>
                <a:gd name="T83" fmla="*/ 978 h 1534"/>
                <a:gd name="T84" fmla="*/ 2638 w 3172"/>
                <a:gd name="T85" fmla="*/ 700 h 1534"/>
                <a:gd name="T86" fmla="*/ 2434 w 3172"/>
                <a:gd name="T87" fmla="*/ 905 h 1534"/>
                <a:gd name="T88" fmla="*/ 2312 w 3172"/>
                <a:gd name="T89" fmla="*/ 1125 h 1534"/>
                <a:gd name="T90" fmla="*/ 2104 w 3172"/>
                <a:gd name="T91" fmla="*/ 916 h 1534"/>
                <a:gd name="T92" fmla="*/ 1540 w 3172"/>
                <a:gd name="T93" fmla="*/ 315 h 1534"/>
                <a:gd name="T94" fmla="*/ 2282 w 3172"/>
                <a:gd name="T95" fmla="*/ 685 h 1534"/>
                <a:gd name="T96" fmla="*/ 2470 w 3172"/>
                <a:gd name="T97" fmla="*/ 498 h 1534"/>
                <a:gd name="T98" fmla="*/ 2591 w 3172"/>
                <a:gd name="T99" fmla="*/ 292 h 1534"/>
                <a:gd name="T100" fmla="*/ 2879 w 3172"/>
                <a:gd name="T101" fmla="*/ 5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72" h="1534">
                  <a:moveTo>
                    <a:pt x="2879" y="0"/>
                  </a:moveTo>
                  <a:cubicBezTo>
                    <a:pt x="2718" y="0"/>
                    <a:pt x="2587" y="131"/>
                    <a:pt x="2587" y="292"/>
                  </a:cubicBezTo>
                  <a:cubicBezTo>
                    <a:pt x="2587" y="305"/>
                    <a:pt x="2588" y="317"/>
                    <a:pt x="2589" y="329"/>
                  </a:cubicBezTo>
                  <a:cubicBezTo>
                    <a:pt x="2450" y="405"/>
                    <a:pt x="2450" y="405"/>
                    <a:pt x="2450" y="405"/>
                  </a:cubicBezTo>
                  <a:cubicBezTo>
                    <a:pt x="2417" y="346"/>
                    <a:pt x="2354" y="307"/>
                    <a:pt x="2282" y="307"/>
                  </a:cubicBezTo>
                  <a:cubicBezTo>
                    <a:pt x="2232" y="307"/>
                    <a:pt x="2186" y="326"/>
                    <a:pt x="2152" y="358"/>
                  </a:cubicBezTo>
                  <a:cubicBezTo>
                    <a:pt x="2015" y="222"/>
                    <a:pt x="2015" y="222"/>
                    <a:pt x="2015" y="222"/>
                  </a:cubicBezTo>
                  <a:cubicBezTo>
                    <a:pt x="2029" y="204"/>
                    <a:pt x="2037" y="183"/>
                    <a:pt x="2037" y="159"/>
                  </a:cubicBezTo>
                  <a:cubicBezTo>
                    <a:pt x="2037" y="104"/>
                    <a:pt x="1992" y="60"/>
                    <a:pt x="1937" y="60"/>
                  </a:cubicBezTo>
                  <a:cubicBezTo>
                    <a:pt x="1883" y="60"/>
                    <a:pt x="1838" y="104"/>
                    <a:pt x="1838" y="159"/>
                  </a:cubicBezTo>
                  <a:cubicBezTo>
                    <a:pt x="1838" y="214"/>
                    <a:pt x="1883" y="259"/>
                    <a:pt x="1937" y="259"/>
                  </a:cubicBezTo>
                  <a:cubicBezTo>
                    <a:pt x="1967" y="259"/>
                    <a:pt x="1994" y="245"/>
                    <a:pt x="2012" y="225"/>
                  </a:cubicBezTo>
                  <a:cubicBezTo>
                    <a:pt x="2149" y="361"/>
                    <a:pt x="2149" y="361"/>
                    <a:pt x="2149" y="361"/>
                  </a:cubicBezTo>
                  <a:cubicBezTo>
                    <a:pt x="2113" y="396"/>
                    <a:pt x="2091" y="444"/>
                    <a:pt x="2091" y="498"/>
                  </a:cubicBezTo>
                  <a:cubicBezTo>
                    <a:pt x="2091" y="522"/>
                    <a:pt x="2095" y="545"/>
                    <a:pt x="2104" y="566"/>
                  </a:cubicBezTo>
                  <a:cubicBezTo>
                    <a:pt x="1887" y="624"/>
                    <a:pt x="1887" y="624"/>
                    <a:pt x="1887" y="624"/>
                  </a:cubicBezTo>
                  <a:cubicBezTo>
                    <a:pt x="1869" y="448"/>
                    <a:pt x="1721" y="311"/>
                    <a:pt x="1540" y="311"/>
                  </a:cubicBezTo>
                  <a:cubicBezTo>
                    <a:pt x="1427" y="311"/>
                    <a:pt x="1325" y="365"/>
                    <a:pt x="1262" y="450"/>
                  </a:cubicBezTo>
                  <a:cubicBezTo>
                    <a:pt x="1123" y="310"/>
                    <a:pt x="1123" y="310"/>
                    <a:pt x="1123" y="310"/>
                  </a:cubicBezTo>
                  <a:cubicBezTo>
                    <a:pt x="1149" y="278"/>
                    <a:pt x="1164" y="238"/>
                    <a:pt x="1164" y="194"/>
                  </a:cubicBezTo>
                  <a:cubicBezTo>
                    <a:pt x="1164" y="91"/>
                    <a:pt x="1080" y="7"/>
                    <a:pt x="977" y="7"/>
                  </a:cubicBezTo>
                  <a:cubicBezTo>
                    <a:pt x="874" y="7"/>
                    <a:pt x="790" y="91"/>
                    <a:pt x="790" y="194"/>
                  </a:cubicBezTo>
                  <a:cubicBezTo>
                    <a:pt x="790" y="211"/>
                    <a:pt x="792" y="227"/>
                    <a:pt x="797" y="243"/>
                  </a:cubicBezTo>
                  <a:cubicBezTo>
                    <a:pt x="465" y="332"/>
                    <a:pt x="465" y="332"/>
                    <a:pt x="465" y="332"/>
                  </a:cubicBezTo>
                  <a:cubicBezTo>
                    <a:pt x="420" y="263"/>
                    <a:pt x="342" y="217"/>
                    <a:pt x="253" y="217"/>
                  </a:cubicBezTo>
                  <a:cubicBezTo>
                    <a:pt x="114" y="217"/>
                    <a:pt x="0" y="331"/>
                    <a:pt x="0" y="470"/>
                  </a:cubicBezTo>
                  <a:cubicBezTo>
                    <a:pt x="0" y="609"/>
                    <a:pt x="114" y="723"/>
                    <a:pt x="253" y="723"/>
                  </a:cubicBezTo>
                  <a:cubicBezTo>
                    <a:pt x="392" y="723"/>
                    <a:pt x="506" y="609"/>
                    <a:pt x="506" y="470"/>
                  </a:cubicBezTo>
                  <a:cubicBezTo>
                    <a:pt x="506" y="421"/>
                    <a:pt x="491" y="375"/>
                    <a:pt x="467" y="336"/>
                  </a:cubicBezTo>
                  <a:cubicBezTo>
                    <a:pt x="798" y="247"/>
                    <a:pt x="798" y="247"/>
                    <a:pt x="798" y="247"/>
                  </a:cubicBezTo>
                  <a:cubicBezTo>
                    <a:pt x="820" y="324"/>
                    <a:pt x="892" y="381"/>
                    <a:pt x="977" y="381"/>
                  </a:cubicBezTo>
                  <a:cubicBezTo>
                    <a:pt x="1035" y="381"/>
                    <a:pt x="1087" y="354"/>
                    <a:pt x="1121" y="313"/>
                  </a:cubicBezTo>
                  <a:cubicBezTo>
                    <a:pt x="1260" y="453"/>
                    <a:pt x="1260" y="453"/>
                    <a:pt x="1260" y="453"/>
                  </a:cubicBezTo>
                  <a:cubicBezTo>
                    <a:pt x="1217" y="511"/>
                    <a:pt x="1192" y="582"/>
                    <a:pt x="1192" y="659"/>
                  </a:cubicBezTo>
                  <a:cubicBezTo>
                    <a:pt x="1192" y="664"/>
                    <a:pt x="1192" y="669"/>
                    <a:pt x="1193" y="674"/>
                  </a:cubicBezTo>
                  <a:cubicBezTo>
                    <a:pt x="989" y="663"/>
                    <a:pt x="989" y="663"/>
                    <a:pt x="989" y="663"/>
                  </a:cubicBezTo>
                  <a:cubicBezTo>
                    <a:pt x="982" y="565"/>
                    <a:pt x="899" y="487"/>
                    <a:pt x="799" y="487"/>
                  </a:cubicBezTo>
                  <a:cubicBezTo>
                    <a:pt x="694" y="487"/>
                    <a:pt x="608" y="573"/>
                    <a:pt x="608" y="678"/>
                  </a:cubicBezTo>
                  <a:cubicBezTo>
                    <a:pt x="608" y="783"/>
                    <a:pt x="694" y="869"/>
                    <a:pt x="799" y="869"/>
                  </a:cubicBezTo>
                  <a:cubicBezTo>
                    <a:pt x="904" y="869"/>
                    <a:pt x="990" y="783"/>
                    <a:pt x="990" y="678"/>
                  </a:cubicBezTo>
                  <a:cubicBezTo>
                    <a:pt x="990" y="674"/>
                    <a:pt x="990" y="671"/>
                    <a:pt x="990" y="667"/>
                  </a:cubicBezTo>
                  <a:cubicBezTo>
                    <a:pt x="1193" y="678"/>
                    <a:pt x="1193" y="678"/>
                    <a:pt x="1193" y="678"/>
                  </a:cubicBezTo>
                  <a:cubicBezTo>
                    <a:pt x="1196" y="726"/>
                    <a:pt x="1208" y="772"/>
                    <a:pt x="1229" y="813"/>
                  </a:cubicBezTo>
                  <a:cubicBezTo>
                    <a:pt x="880" y="1030"/>
                    <a:pt x="880" y="1030"/>
                    <a:pt x="880" y="1030"/>
                  </a:cubicBezTo>
                  <a:cubicBezTo>
                    <a:pt x="828" y="983"/>
                    <a:pt x="760" y="955"/>
                    <a:pt x="685" y="955"/>
                  </a:cubicBezTo>
                  <a:cubicBezTo>
                    <a:pt x="588" y="955"/>
                    <a:pt x="503" y="1002"/>
                    <a:pt x="450" y="1075"/>
                  </a:cubicBezTo>
                  <a:cubicBezTo>
                    <a:pt x="320" y="980"/>
                    <a:pt x="320" y="980"/>
                    <a:pt x="320" y="980"/>
                  </a:cubicBezTo>
                  <a:cubicBezTo>
                    <a:pt x="330" y="965"/>
                    <a:pt x="336" y="947"/>
                    <a:pt x="336" y="927"/>
                  </a:cubicBezTo>
                  <a:cubicBezTo>
                    <a:pt x="336" y="872"/>
                    <a:pt x="291" y="828"/>
                    <a:pt x="236" y="828"/>
                  </a:cubicBezTo>
                  <a:cubicBezTo>
                    <a:pt x="181" y="828"/>
                    <a:pt x="137" y="872"/>
                    <a:pt x="137" y="927"/>
                  </a:cubicBezTo>
                  <a:cubicBezTo>
                    <a:pt x="137" y="982"/>
                    <a:pt x="181" y="1027"/>
                    <a:pt x="236" y="1027"/>
                  </a:cubicBezTo>
                  <a:cubicBezTo>
                    <a:pt x="270" y="1027"/>
                    <a:pt x="300" y="1010"/>
                    <a:pt x="318" y="984"/>
                  </a:cubicBezTo>
                  <a:cubicBezTo>
                    <a:pt x="448" y="1078"/>
                    <a:pt x="448" y="1078"/>
                    <a:pt x="448" y="1078"/>
                  </a:cubicBezTo>
                  <a:cubicBezTo>
                    <a:pt x="415" y="1125"/>
                    <a:pt x="395" y="1182"/>
                    <a:pt x="395" y="1244"/>
                  </a:cubicBezTo>
                  <a:cubicBezTo>
                    <a:pt x="395" y="1404"/>
                    <a:pt x="525" y="1534"/>
                    <a:pt x="685" y="1534"/>
                  </a:cubicBezTo>
                  <a:cubicBezTo>
                    <a:pt x="844" y="1534"/>
                    <a:pt x="974" y="1404"/>
                    <a:pt x="974" y="1244"/>
                  </a:cubicBezTo>
                  <a:cubicBezTo>
                    <a:pt x="974" y="1161"/>
                    <a:pt x="939" y="1086"/>
                    <a:pt x="883" y="1033"/>
                  </a:cubicBezTo>
                  <a:cubicBezTo>
                    <a:pt x="1230" y="817"/>
                    <a:pt x="1230" y="817"/>
                    <a:pt x="1230" y="817"/>
                  </a:cubicBezTo>
                  <a:cubicBezTo>
                    <a:pt x="1251" y="858"/>
                    <a:pt x="1280" y="894"/>
                    <a:pt x="1315" y="924"/>
                  </a:cubicBezTo>
                  <a:cubicBezTo>
                    <a:pt x="1226" y="1004"/>
                    <a:pt x="1226" y="1004"/>
                    <a:pt x="1226" y="1004"/>
                  </a:cubicBezTo>
                  <a:cubicBezTo>
                    <a:pt x="1209" y="986"/>
                    <a:pt x="1185" y="974"/>
                    <a:pt x="1157" y="974"/>
                  </a:cubicBezTo>
                  <a:cubicBezTo>
                    <a:pt x="1105" y="974"/>
                    <a:pt x="1062" y="1017"/>
                    <a:pt x="1062" y="1070"/>
                  </a:cubicBezTo>
                  <a:cubicBezTo>
                    <a:pt x="1062" y="1123"/>
                    <a:pt x="1105" y="1165"/>
                    <a:pt x="1157" y="1165"/>
                  </a:cubicBezTo>
                  <a:cubicBezTo>
                    <a:pt x="1210" y="1165"/>
                    <a:pt x="1253" y="1123"/>
                    <a:pt x="1253" y="1070"/>
                  </a:cubicBezTo>
                  <a:cubicBezTo>
                    <a:pt x="1253" y="1046"/>
                    <a:pt x="1244" y="1024"/>
                    <a:pt x="1229" y="1007"/>
                  </a:cubicBezTo>
                  <a:cubicBezTo>
                    <a:pt x="1318" y="926"/>
                    <a:pt x="1318" y="926"/>
                    <a:pt x="1318" y="926"/>
                  </a:cubicBezTo>
                  <a:cubicBezTo>
                    <a:pt x="1379" y="976"/>
                    <a:pt x="1456" y="1007"/>
                    <a:pt x="1540" y="1007"/>
                  </a:cubicBezTo>
                  <a:cubicBezTo>
                    <a:pt x="1649" y="1007"/>
                    <a:pt x="1747" y="956"/>
                    <a:pt x="1810" y="878"/>
                  </a:cubicBezTo>
                  <a:cubicBezTo>
                    <a:pt x="1932" y="999"/>
                    <a:pt x="1932" y="999"/>
                    <a:pt x="1932" y="999"/>
                  </a:cubicBezTo>
                  <a:cubicBezTo>
                    <a:pt x="1906" y="1034"/>
                    <a:pt x="1891" y="1078"/>
                    <a:pt x="1891" y="1125"/>
                  </a:cubicBezTo>
                  <a:cubicBezTo>
                    <a:pt x="1891" y="1242"/>
                    <a:pt x="1986" y="1337"/>
                    <a:pt x="2104" y="1337"/>
                  </a:cubicBezTo>
                  <a:cubicBezTo>
                    <a:pt x="2221" y="1337"/>
                    <a:pt x="2316" y="1242"/>
                    <a:pt x="2316" y="1125"/>
                  </a:cubicBezTo>
                  <a:cubicBezTo>
                    <a:pt x="2316" y="1100"/>
                    <a:pt x="2312" y="1077"/>
                    <a:pt x="2305" y="1055"/>
                  </a:cubicBezTo>
                  <a:cubicBezTo>
                    <a:pt x="2459" y="1011"/>
                    <a:pt x="2459" y="1011"/>
                    <a:pt x="2459" y="1011"/>
                  </a:cubicBezTo>
                  <a:cubicBezTo>
                    <a:pt x="2495" y="1072"/>
                    <a:pt x="2562" y="1113"/>
                    <a:pt x="2638" y="1113"/>
                  </a:cubicBezTo>
                  <a:cubicBezTo>
                    <a:pt x="2753" y="1113"/>
                    <a:pt x="2847" y="1020"/>
                    <a:pt x="2847" y="905"/>
                  </a:cubicBezTo>
                  <a:cubicBezTo>
                    <a:pt x="2847" y="789"/>
                    <a:pt x="2753" y="696"/>
                    <a:pt x="2638" y="696"/>
                  </a:cubicBezTo>
                  <a:cubicBezTo>
                    <a:pt x="2523" y="696"/>
                    <a:pt x="2430" y="789"/>
                    <a:pt x="2430" y="905"/>
                  </a:cubicBezTo>
                  <a:cubicBezTo>
                    <a:pt x="2430" y="942"/>
                    <a:pt x="2440" y="977"/>
                    <a:pt x="2457" y="1007"/>
                  </a:cubicBezTo>
                  <a:cubicBezTo>
                    <a:pt x="2303" y="1051"/>
                    <a:pt x="2303" y="1051"/>
                    <a:pt x="2303" y="1051"/>
                  </a:cubicBezTo>
                  <a:cubicBezTo>
                    <a:pt x="2273" y="970"/>
                    <a:pt x="2195" y="912"/>
                    <a:pt x="2104" y="912"/>
                  </a:cubicBezTo>
                  <a:cubicBezTo>
                    <a:pt x="2035" y="912"/>
                    <a:pt x="1973" y="945"/>
                    <a:pt x="1934" y="996"/>
                  </a:cubicBezTo>
                  <a:cubicBezTo>
                    <a:pt x="1813" y="875"/>
                    <a:pt x="1813" y="875"/>
                    <a:pt x="1813" y="875"/>
                  </a:cubicBezTo>
                  <a:cubicBezTo>
                    <a:pt x="1860" y="815"/>
                    <a:pt x="1888" y="740"/>
                    <a:pt x="1888" y="659"/>
                  </a:cubicBezTo>
                  <a:cubicBezTo>
                    <a:pt x="1888" y="648"/>
                    <a:pt x="1888" y="638"/>
                    <a:pt x="1887" y="628"/>
                  </a:cubicBezTo>
                  <a:cubicBezTo>
                    <a:pt x="2105" y="570"/>
                    <a:pt x="2105" y="570"/>
                    <a:pt x="2105" y="570"/>
                  </a:cubicBezTo>
                  <a:cubicBezTo>
                    <a:pt x="2134" y="640"/>
                    <a:pt x="2202" y="689"/>
                    <a:pt x="2282" y="689"/>
                  </a:cubicBezTo>
                  <a:cubicBezTo>
                    <a:pt x="2388" y="689"/>
                    <a:pt x="2474" y="603"/>
                    <a:pt x="2474" y="498"/>
                  </a:cubicBezTo>
                  <a:cubicBezTo>
                    <a:pt x="2474" y="466"/>
                    <a:pt x="2466" y="435"/>
                    <a:pt x="2452" y="409"/>
                  </a:cubicBezTo>
                  <a:cubicBezTo>
                    <a:pt x="2590" y="333"/>
                    <a:pt x="2590" y="333"/>
                    <a:pt x="2590" y="333"/>
                  </a:cubicBezTo>
                  <a:cubicBezTo>
                    <a:pt x="2610" y="475"/>
                    <a:pt x="2732" y="585"/>
                    <a:pt x="2879" y="585"/>
                  </a:cubicBezTo>
                  <a:cubicBezTo>
                    <a:pt x="3041" y="585"/>
                    <a:pt x="3172" y="453"/>
                    <a:pt x="3172" y="292"/>
                  </a:cubicBezTo>
                  <a:cubicBezTo>
                    <a:pt x="3172" y="131"/>
                    <a:pt x="3041" y="0"/>
                    <a:pt x="2879" y="0"/>
                  </a:cubicBezTo>
                  <a:close/>
                  <a:moveTo>
                    <a:pt x="1937" y="255"/>
                  </a:moveTo>
                  <a:cubicBezTo>
                    <a:pt x="1885" y="255"/>
                    <a:pt x="1842" y="212"/>
                    <a:pt x="1842" y="159"/>
                  </a:cubicBezTo>
                  <a:cubicBezTo>
                    <a:pt x="1842" y="107"/>
                    <a:pt x="1885" y="64"/>
                    <a:pt x="1937" y="64"/>
                  </a:cubicBezTo>
                  <a:cubicBezTo>
                    <a:pt x="1990" y="64"/>
                    <a:pt x="2033" y="107"/>
                    <a:pt x="2033" y="159"/>
                  </a:cubicBezTo>
                  <a:cubicBezTo>
                    <a:pt x="2033" y="212"/>
                    <a:pt x="1990" y="255"/>
                    <a:pt x="1937" y="255"/>
                  </a:cubicBezTo>
                  <a:close/>
                  <a:moveTo>
                    <a:pt x="253" y="719"/>
                  </a:moveTo>
                  <a:cubicBezTo>
                    <a:pt x="116" y="719"/>
                    <a:pt x="4" y="607"/>
                    <a:pt x="4" y="470"/>
                  </a:cubicBezTo>
                  <a:cubicBezTo>
                    <a:pt x="4" y="333"/>
                    <a:pt x="116" y="221"/>
                    <a:pt x="253" y="221"/>
                  </a:cubicBezTo>
                  <a:cubicBezTo>
                    <a:pt x="390" y="221"/>
                    <a:pt x="502" y="333"/>
                    <a:pt x="502" y="470"/>
                  </a:cubicBezTo>
                  <a:cubicBezTo>
                    <a:pt x="502" y="607"/>
                    <a:pt x="390" y="719"/>
                    <a:pt x="253" y="719"/>
                  </a:cubicBezTo>
                  <a:close/>
                  <a:moveTo>
                    <a:pt x="977" y="377"/>
                  </a:moveTo>
                  <a:cubicBezTo>
                    <a:pt x="876" y="377"/>
                    <a:pt x="794" y="295"/>
                    <a:pt x="794" y="194"/>
                  </a:cubicBezTo>
                  <a:cubicBezTo>
                    <a:pt x="794" y="93"/>
                    <a:pt x="876" y="11"/>
                    <a:pt x="977" y="11"/>
                  </a:cubicBezTo>
                  <a:cubicBezTo>
                    <a:pt x="1078" y="11"/>
                    <a:pt x="1160" y="93"/>
                    <a:pt x="1160" y="194"/>
                  </a:cubicBezTo>
                  <a:cubicBezTo>
                    <a:pt x="1160" y="295"/>
                    <a:pt x="1078" y="377"/>
                    <a:pt x="977" y="377"/>
                  </a:cubicBezTo>
                  <a:close/>
                  <a:moveTo>
                    <a:pt x="799" y="865"/>
                  </a:moveTo>
                  <a:cubicBezTo>
                    <a:pt x="696" y="865"/>
                    <a:pt x="612" y="781"/>
                    <a:pt x="612" y="678"/>
                  </a:cubicBezTo>
                  <a:cubicBezTo>
                    <a:pt x="612" y="575"/>
                    <a:pt x="696" y="491"/>
                    <a:pt x="799" y="491"/>
                  </a:cubicBezTo>
                  <a:cubicBezTo>
                    <a:pt x="902" y="491"/>
                    <a:pt x="986" y="575"/>
                    <a:pt x="986" y="678"/>
                  </a:cubicBezTo>
                  <a:cubicBezTo>
                    <a:pt x="986" y="781"/>
                    <a:pt x="902" y="865"/>
                    <a:pt x="799" y="865"/>
                  </a:cubicBezTo>
                  <a:close/>
                  <a:moveTo>
                    <a:pt x="236" y="1023"/>
                  </a:moveTo>
                  <a:cubicBezTo>
                    <a:pt x="184" y="1023"/>
                    <a:pt x="141" y="980"/>
                    <a:pt x="141" y="927"/>
                  </a:cubicBezTo>
                  <a:cubicBezTo>
                    <a:pt x="141" y="875"/>
                    <a:pt x="184" y="832"/>
                    <a:pt x="236" y="832"/>
                  </a:cubicBezTo>
                  <a:cubicBezTo>
                    <a:pt x="289" y="832"/>
                    <a:pt x="332" y="875"/>
                    <a:pt x="332" y="927"/>
                  </a:cubicBezTo>
                  <a:cubicBezTo>
                    <a:pt x="332" y="980"/>
                    <a:pt x="289" y="1023"/>
                    <a:pt x="236" y="1023"/>
                  </a:cubicBezTo>
                  <a:close/>
                  <a:moveTo>
                    <a:pt x="970" y="1244"/>
                  </a:moveTo>
                  <a:cubicBezTo>
                    <a:pt x="970" y="1402"/>
                    <a:pt x="842" y="1530"/>
                    <a:pt x="685" y="1530"/>
                  </a:cubicBezTo>
                  <a:cubicBezTo>
                    <a:pt x="527" y="1530"/>
                    <a:pt x="399" y="1402"/>
                    <a:pt x="399" y="1244"/>
                  </a:cubicBezTo>
                  <a:cubicBezTo>
                    <a:pt x="399" y="1087"/>
                    <a:pt x="527" y="959"/>
                    <a:pt x="685" y="959"/>
                  </a:cubicBezTo>
                  <a:cubicBezTo>
                    <a:pt x="842" y="959"/>
                    <a:pt x="970" y="1087"/>
                    <a:pt x="970" y="1244"/>
                  </a:cubicBezTo>
                  <a:close/>
                  <a:moveTo>
                    <a:pt x="1157" y="1161"/>
                  </a:moveTo>
                  <a:cubicBezTo>
                    <a:pt x="1107" y="1161"/>
                    <a:pt x="1066" y="1120"/>
                    <a:pt x="1066" y="1070"/>
                  </a:cubicBezTo>
                  <a:cubicBezTo>
                    <a:pt x="1066" y="1019"/>
                    <a:pt x="1107" y="978"/>
                    <a:pt x="1157" y="978"/>
                  </a:cubicBezTo>
                  <a:cubicBezTo>
                    <a:pt x="1208" y="978"/>
                    <a:pt x="1249" y="1019"/>
                    <a:pt x="1249" y="1070"/>
                  </a:cubicBezTo>
                  <a:cubicBezTo>
                    <a:pt x="1249" y="1120"/>
                    <a:pt x="1208" y="1161"/>
                    <a:pt x="1157" y="1161"/>
                  </a:cubicBezTo>
                  <a:close/>
                  <a:moveTo>
                    <a:pt x="2638" y="700"/>
                  </a:moveTo>
                  <a:cubicBezTo>
                    <a:pt x="2751" y="700"/>
                    <a:pt x="2843" y="792"/>
                    <a:pt x="2843" y="905"/>
                  </a:cubicBezTo>
                  <a:cubicBezTo>
                    <a:pt x="2843" y="1017"/>
                    <a:pt x="2751" y="1109"/>
                    <a:pt x="2638" y="1109"/>
                  </a:cubicBezTo>
                  <a:cubicBezTo>
                    <a:pt x="2525" y="1109"/>
                    <a:pt x="2434" y="1017"/>
                    <a:pt x="2434" y="905"/>
                  </a:cubicBezTo>
                  <a:cubicBezTo>
                    <a:pt x="2434" y="792"/>
                    <a:pt x="2525" y="700"/>
                    <a:pt x="2638" y="700"/>
                  </a:cubicBezTo>
                  <a:close/>
                  <a:moveTo>
                    <a:pt x="2104" y="916"/>
                  </a:moveTo>
                  <a:cubicBezTo>
                    <a:pt x="2219" y="916"/>
                    <a:pt x="2312" y="1009"/>
                    <a:pt x="2312" y="1125"/>
                  </a:cubicBezTo>
                  <a:cubicBezTo>
                    <a:pt x="2312" y="1240"/>
                    <a:pt x="2219" y="1333"/>
                    <a:pt x="2104" y="1333"/>
                  </a:cubicBezTo>
                  <a:cubicBezTo>
                    <a:pt x="1989" y="1333"/>
                    <a:pt x="1895" y="1240"/>
                    <a:pt x="1895" y="1125"/>
                  </a:cubicBezTo>
                  <a:cubicBezTo>
                    <a:pt x="1895" y="1009"/>
                    <a:pt x="1989" y="916"/>
                    <a:pt x="2104" y="916"/>
                  </a:cubicBezTo>
                  <a:close/>
                  <a:moveTo>
                    <a:pt x="1540" y="1003"/>
                  </a:moveTo>
                  <a:cubicBezTo>
                    <a:pt x="1351" y="1003"/>
                    <a:pt x="1196" y="848"/>
                    <a:pt x="1196" y="659"/>
                  </a:cubicBezTo>
                  <a:cubicBezTo>
                    <a:pt x="1196" y="469"/>
                    <a:pt x="1351" y="315"/>
                    <a:pt x="1540" y="315"/>
                  </a:cubicBezTo>
                  <a:cubicBezTo>
                    <a:pt x="1730" y="315"/>
                    <a:pt x="1884" y="469"/>
                    <a:pt x="1884" y="659"/>
                  </a:cubicBezTo>
                  <a:cubicBezTo>
                    <a:pt x="1884" y="848"/>
                    <a:pt x="1730" y="1003"/>
                    <a:pt x="1540" y="1003"/>
                  </a:cubicBezTo>
                  <a:close/>
                  <a:moveTo>
                    <a:pt x="2282" y="685"/>
                  </a:moveTo>
                  <a:cubicBezTo>
                    <a:pt x="2179" y="685"/>
                    <a:pt x="2095" y="601"/>
                    <a:pt x="2095" y="498"/>
                  </a:cubicBezTo>
                  <a:cubicBezTo>
                    <a:pt x="2095" y="395"/>
                    <a:pt x="2179" y="311"/>
                    <a:pt x="2282" y="311"/>
                  </a:cubicBezTo>
                  <a:cubicBezTo>
                    <a:pt x="2386" y="311"/>
                    <a:pt x="2470" y="395"/>
                    <a:pt x="2470" y="498"/>
                  </a:cubicBezTo>
                  <a:cubicBezTo>
                    <a:pt x="2470" y="601"/>
                    <a:pt x="2386" y="685"/>
                    <a:pt x="2282" y="685"/>
                  </a:cubicBezTo>
                  <a:close/>
                  <a:moveTo>
                    <a:pt x="2879" y="581"/>
                  </a:moveTo>
                  <a:cubicBezTo>
                    <a:pt x="2720" y="581"/>
                    <a:pt x="2591" y="451"/>
                    <a:pt x="2591" y="292"/>
                  </a:cubicBezTo>
                  <a:cubicBezTo>
                    <a:pt x="2591" y="133"/>
                    <a:pt x="2720" y="4"/>
                    <a:pt x="2879" y="4"/>
                  </a:cubicBezTo>
                  <a:cubicBezTo>
                    <a:pt x="3038" y="4"/>
                    <a:pt x="3168" y="133"/>
                    <a:pt x="3168" y="292"/>
                  </a:cubicBezTo>
                  <a:cubicBezTo>
                    <a:pt x="3168" y="451"/>
                    <a:pt x="3038" y="581"/>
                    <a:pt x="2879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119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1" y="1483952"/>
            <a:ext cx="11134411" cy="4320000"/>
          </a:xfrm>
          <a:noFill/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8460000" cy="4320000"/>
          </a:xfrm>
          <a:noFill/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noFill/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6310800" y="1476439"/>
            <a:ext cx="5324764" cy="4320000"/>
          </a:xfrm>
          <a:noFill/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noFill/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0801" y="1483952"/>
            <a:ext cx="5879612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252" y="410830"/>
            <a:ext cx="11134411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CA9-E632-412A-BF30-214DAB9F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>
          <a:xfrm>
            <a:off x="10209600" y="6084000"/>
            <a:ext cx="1440000" cy="360000"/>
          </a:xfrm>
          <a:prstGeom prst="rect">
            <a:avLst/>
          </a:prstGeom>
        </p:spPr>
        <p:txBody>
          <a:bodyPr/>
          <a:lstStyle/>
          <a:p>
            <a:fld id="{27FC3DAB-407D-4279-8EB6-232635B61438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1" y="1483952"/>
            <a:ext cx="11134411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44376" y="0"/>
            <a:ext cx="10101664" cy="3741441"/>
          </a:xfrm>
        </p:spPr>
        <p:txBody>
          <a:bodyPr rIns="3600000"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accent1">
                    <a:lumMod val="40000"/>
                    <a:lumOff val="60000"/>
                  </a:schemeClr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4376" y="3741441"/>
            <a:ext cx="10101664" cy="2061759"/>
          </a:xfrm>
        </p:spPr>
        <p:txBody>
          <a:bodyPr rIns="3600000"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PRESENTATIONLOAD</a:t>
            </a:r>
          </a:p>
        </p:txBody>
      </p:sp>
      <p:grpSp>
        <p:nvGrpSpPr>
          <p:cNvPr id="60" name="Gruppieren 59"/>
          <p:cNvGrpSpPr/>
          <p:nvPr userDrawn="1"/>
        </p:nvGrpSpPr>
        <p:grpSpPr>
          <a:xfrm rot="19317441">
            <a:off x="4070301" y="-17256"/>
            <a:ext cx="11062923" cy="7059716"/>
            <a:chOff x="13619163" y="1010927"/>
            <a:chExt cx="11895138" cy="7590786"/>
          </a:xfrm>
        </p:grpSpPr>
        <p:sp>
          <p:nvSpPr>
            <p:cNvPr id="61" name="Oval 6"/>
            <p:cNvSpPr>
              <a:spLocks noChangeArrowheads="1"/>
            </p:cNvSpPr>
            <p:nvPr userDrawn="1"/>
          </p:nvSpPr>
          <p:spPr bwMode="auto">
            <a:xfrm>
              <a:off x="15014576" y="2503488"/>
              <a:ext cx="360363" cy="360363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Oval 7"/>
            <p:cNvSpPr>
              <a:spLocks noChangeArrowheads="1"/>
            </p:cNvSpPr>
            <p:nvPr userDrawn="1"/>
          </p:nvSpPr>
          <p:spPr bwMode="auto">
            <a:xfrm>
              <a:off x="15730538" y="3152775"/>
              <a:ext cx="419100" cy="419100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Oval 8"/>
            <p:cNvSpPr>
              <a:spLocks noChangeArrowheads="1"/>
            </p:cNvSpPr>
            <p:nvPr userDrawn="1"/>
          </p:nvSpPr>
          <p:spPr bwMode="auto">
            <a:xfrm>
              <a:off x="15144751" y="4862513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Oval 9"/>
            <p:cNvSpPr>
              <a:spLocks noChangeArrowheads="1"/>
            </p:cNvSpPr>
            <p:nvPr userDrawn="1"/>
          </p:nvSpPr>
          <p:spPr bwMode="auto">
            <a:xfrm>
              <a:off x="18588037" y="6650038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Oval 10"/>
            <p:cNvSpPr>
              <a:spLocks noChangeArrowheads="1"/>
            </p:cNvSpPr>
            <p:nvPr userDrawn="1"/>
          </p:nvSpPr>
          <p:spPr bwMode="auto">
            <a:xfrm>
              <a:off x="19873913" y="6211888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Oval 11"/>
            <p:cNvSpPr>
              <a:spLocks noChangeArrowheads="1"/>
            </p:cNvSpPr>
            <p:nvPr userDrawn="1"/>
          </p:nvSpPr>
          <p:spPr bwMode="auto">
            <a:xfrm>
              <a:off x="21283613" y="4970463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Oval 12"/>
            <p:cNvSpPr>
              <a:spLocks noChangeArrowheads="1"/>
            </p:cNvSpPr>
            <p:nvPr userDrawn="1"/>
          </p:nvSpPr>
          <p:spPr bwMode="auto">
            <a:xfrm rot="10355387">
              <a:off x="19244482" y="1010927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Oval 13"/>
            <p:cNvSpPr>
              <a:spLocks noChangeArrowheads="1"/>
            </p:cNvSpPr>
            <p:nvPr userDrawn="1"/>
          </p:nvSpPr>
          <p:spPr bwMode="auto">
            <a:xfrm rot="10355387">
              <a:off x="19918968" y="6888787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Oval 14"/>
            <p:cNvSpPr>
              <a:spLocks noChangeArrowheads="1"/>
            </p:cNvSpPr>
            <p:nvPr userDrawn="1"/>
          </p:nvSpPr>
          <p:spPr bwMode="auto">
            <a:xfrm rot="10355387">
              <a:off x="19927389" y="8181025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Oval 15"/>
            <p:cNvSpPr>
              <a:spLocks noChangeArrowheads="1"/>
            </p:cNvSpPr>
            <p:nvPr userDrawn="1"/>
          </p:nvSpPr>
          <p:spPr bwMode="auto">
            <a:xfrm>
              <a:off x="22469476" y="2825750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Oval 16"/>
            <p:cNvSpPr>
              <a:spLocks noChangeArrowheads="1"/>
            </p:cNvSpPr>
            <p:nvPr userDrawn="1"/>
          </p:nvSpPr>
          <p:spPr bwMode="auto">
            <a:xfrm>
              <a:off x="19926301" y="2811463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Oval 17"/>
            <p:cNvSpPr>
              <a:spLocks noChangeArrowheads="1"/>
            </p:cNvSpPr>
            <p:nvPr userDrawn="1"/>
          </p:nvSpPr>
          <p:spPr bwMode="auto">
            <a:xfrm>
              <a:off x="18378488" y="2484438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Oval 18"/>
            <p:cNvSpPr>
              <a:spLocks noChangeArrowheads="1"/>
            </p:cNvSpPr>
            <p:nvPr userDrawn="1"/>
          </p:nvSpPr>
          <p:spPr bwMode="auto">
            <a:xfrm>
              <a:off x="14197013" y="6684963"/>
              <a:ext cx="419100" cy="419100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Oval 19"/>
            <p:cNvSpPr>
              <a:spLocks noChangeArrowheads="1"/>
            </p:cNvSpPr>
            <p:nvPr userDrawn="1"/>
          </p:nvSpPr>
          <p:spPr bwMode="auto">
            <a:xfrm>
              <a:off x="17943513" y="3249613"/>
              <a:ext cx="2894013" cy="2894013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20"/>
            <p:cNvSpPr>
              <a:spLocks noEditPoints="1"/>
            </p:cNvSpPr>
            <p:nvPr userDrawn="1"/>
          </p:nvSpPr>
          <p:spPr bwMode="auto">
            <a:xfrm>
              <a:off x="13619163" y="2244725"/>
              <a:ext cx="11895138" cy="5751513"/>
            </a:xfrm>
            <a:custGeom>
              <a:avLst/>
              <a:gdLst>
                <a:gd name="T0" fmla="*/ 2589 w 3172"/>
                <a:gd name="T1" fmla="*/ 329 h 1534"/>
                <a:gd name="T2" fmla="*/ 2152 w 3172"/>
                <a:gd name="T3" fmla="*/ 358 h 1534"/>
                <a:gd name="T4" fmla="*/ 1937 w 3172"/>
                <a:gd name="T5" fmla="*/ 60 h 1534"/>
                <a:gd name="T6" fmla="*/ 2012 w 3172"/>
                <a:gd name="T7" fmla="*/ 225 h 1534"/>
                <a:gd name="T8" fmla="*/ 2104 w 3172"/>
                <a:gd name="T9" fmla="*/ 566 h 1534"/>
                <a:gd name="T10" fmla="*/ 1262 w 3172"/>
                <a:gd name="T11" fmla="*/ 450 h 1534"/>
                <a:gd name="T12" fmla="*/ 977 w 3172"/>
                <a:gd name="T13" fmla="*/ 7 h 1534"/>
                <a:gd name="T14" fmla="*/ 465 w 3172"/>
                <a:gd name="T15" fmla="*/ 332 h 1534"/>
                <a:gd name="T16" fmla="*/ 253 w 3172"/>
                <a:gd name="T17" fmla="*/ 723 h 1534"/>
                <a:gd name="T18" fmla="*/ 798 w 3172"/>
                <a:gd name="T19" fmla="*/ 247 h 1534"/>
                <a:gd name="T20" fmla="*/ 1260 w 3172"/>
                <a:gd name="T21" fmla="*/ 453 h 1534"/>
                <a:gd name="T22" fmla="*/ 989 w 3172"/>
                <a:gd name="T23" fmla="*/ 663 h 1534"/>
                <a:gd name="T24" fmla="*/ 799 w 3172"/>
                <a:gd name="T25" fmla="*/ 869 h 1534"/>
                <a:gd name="T26" fmla="*/ 1193 w 3172"/>
                <a:gd name="T27" fmla="*/ 678 h 1534"/>
                <a:gd name="T28" fmla="*/ 685 w 3172"/>
                <a:gd name="T29" fmla="*/ 955 h 1534"/>
                <a:gd name="T30" fmla="*/ 336 w 3172"/>
                <a:gd name="T31" fmla="*/ 927 h 1534"/>
                <a:gd name="T32" fmla="*/ 236 w 3172"/>
                <a:gd name="T33" fmla="*/ 1027 h 1534"/>
                <a:gd name="T34" fmla="*/ 395 w 3172"/>
                <a:gd name="T35" fmla="*/ 1244 h 1534"/>
                <a:gd name="T36" fmla="*/ 883 w 3172"/>
                <a:gd name="T37" fmla="*/ 1033 h 1534"/>
                <a:gd name="T38" fmla="*/ 1226 w 3172"/>
                <a:gd name="T39" fmla="*/ 1004 h 1534"/>
                <a:gd name="T40" fmla="*/ 1157 w 3172"/>
                <a:gd name="T41" fmla="*/ 1165 h 1534"/>
                <a:gd name="T42" fmla="*/ 1318 w 3172"/>
                <a:gd name="T43" fmla="*/ 926 h 1534"/>
                <a:gd name="T44" fmla="*/ 1932 w 3172"/>
                <a:gd name="T45" fmla="*/ 999 h 1534"/>
                <a:gd name="T46" fmla="*/ 2316 w 3172"/>
                <a:gd name="T47" fmla="*/ 1125 h 1534"/>
                <a:gd name="T48" fmla="*/ 2638 w 3172"/>
                <a:gd name="T49" fmla="*/ 1113 h 1534"/>
                <a:gd name="T50" fmla="*/ 2430 w 3172"/>
                <a:gd name="T51" fmla="*/ 905 h 1534"/>
                <a:gd name="T52" fmla="*/ 2104 w 3172"/>
                <a:gd name="T53" fmla="*/ 912 h 1534"/>
                <a:gd name="T54" fmla="*/ 1888 w 3172"/>
                <a:gd name="T55" fmla="*/ 659 h 1534"/>
                <a:gd name="T56" fmla="*/ 2282 w 3172"/>
                <a:gd name="T57" fmla="*/ 689 h 1534"/>
                <a:gd name="T58" fmla="*/ 2590 w 3172"/>
                <a:gd name="T59" fmla="*/ 333 h 1534"/>
                <a:gd name="T60" fmla="*/ 2879 w 3172"/>
                <a:gd name="T61" fmla="*/ 0 h 1534"/>
                <a:gd name="T62" fmla="*/ 1937 w 3172"/>
                <a:gd name="T63" fmla="*/ 64 h 1534"/>
                <a:gd name="T64" fmla="*/ 253 w 3172"/>
                <a:gd name="T65" fmla="*/ 719 h 1534"/>
                <a:gd name="T66" fmla="*/ 502 w 3172"/>
                <a:gd name="T67" fmla="*/ 470 h 1534"/>
                <a:gd name="T68" fmla="*/ 794 w 3172"/>
                <a:gd name="T69" fmla="*/ 194 h 1534"/>
                <a:gd name="T70" fmla="*/ 977 w 3172"/>
                <a:gd name="T71" fmla="*/ 377 h 1534"/>
                <a:gd name="T72" fmla="*/ 799 w 3172"/>
                <a:gd name="T73" fmla="*/ 491 h 1534"/>
                <a:gd name="T74" fmla="*/ 236 w 3172"/>
                <a:gd name="T75" fmla="*/ 1023 h 1534"/>
                <a:gd name="T76" fmla="*/ 332 w 3172"/>
                <a:gd name="T77" fmla="*/ 927 h 1534"/>
                <a:gd name="T78" fmla="*/ 685 w 3172"/>
                <a:gd name="T79" fmla="*/ 1530 h 1534"/>
                <a:gd name="T80" fmla="*/ 970 w 3172"/>
                <a:gd name="T81" fmla="*/ 1244 h 1534"/>
                <a:gd name="T82" fmla="*/ 1157 w 3172"/>
                <a:gd name="T83" fmla="*/ 978 h 1534"/>
                <a:gd name="T84" fmla="*/ 2638 w 3172"/>
                <a:gd name="T85" fmla="*/ 700 h 1534"/>
                <a:gd name="T86" fmla="*/ 2434 w 3172"/>
                <a:gd name="T87" fmla="*/ 905 h 1534"/>
                <a:gd name="T88" fmla="*/ 2312 w 3172"/>
                <a:gd name="T89" fmla="*/ 1125 h 1534"/>
                <a:gd name="T90" fmla="*/ 2104 w 3172"/>
                <a:gd name="T91" fmla="*/ 916 h 1534"/>
                <a:gd name="T92" fmla="*/ 1540 w 3172"/>
                <a:gd name="T93" fmla="*/ 315 h 1534"/>
                <a:gd name="T94" fmla="*/ 2282 w 3172"/>
                <a:gd name="T95" fmla="*/ 685 h 1534"/>
                <a:gd name="T96" fmla="*/ 2470 w 3172"/>
                <a:gd name="T97" fmla="*/ 498 h 1534"/>
                <a:gd name="T98" fmla="*/ 2591 w 3172"/>
                <a:gd name="T99" fmla="*/ 292 h 1534"/>
                <a:gd name="T100" fmla="*/ 2879 w 3172"/>
                <a:gd name="T101" fmla="*/ 5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72" h="1534">
                  <a:moveTo>
                    <a:pt x="2879" y="0"/>
                  </a:moveTo>
                  <a:cubicBezTo>
                    <a:pt x="2718" y="0"/>
                    <a:pt x="2587" y="131"/>
                    <a:pt x="2587" y="292"/>
                  </a:cubicBezTo>
                  <a:cubicBezTo>
                    <a:pt x="2587" y="305"/>
                    <a:pt x="2588" y="317"/>
                    <a:pt x="2589" y="329"/>
                  </a:cubicBezTo>
                  <a:cubicBezTo>
                    <a:pt x="2450" y="405"/>
                    <a:pt x="2450" y="405"/>
                    <a:pt x="2450" y="405"/>
                  </a:cubicBezTo>
                  <a:cubicBezTo>
                    <a:pt x="2417" y="346"/>
                    <a:pt x="2354" y="307"/>
                    <a:pt x="2282" y="307"/>
                  </a:cubicBezTo>
                  <a:cubicBezTo>
                    <a:pt x="2232" y="307"/>
                    <a:pt x="2186" y="326"/>
                    <a:pt x="2152" y="358"/>
                  </a:cubicBezTo>
                  <a:cubicBezTo>
                    <a:pt x="2015" y="222"/>
                    <a:pt x="2015" y="222"/>
                    <a:pt x="2015" y="222"/>
                  </a:cubicBezTo>
                  <a:cubicBezTo>
                    <a:pt x="2029" y="204"/>
                    <a:pt x="2037" y="183"/>
                    <a:pt x="2037" y="159"/>
                  </a:cubicBezTo>
                  <a:cubicBezTo>
                    <a:pt x="2037" y="104"/>
                    <a:pt x="1992" y="60"/>
                    <a:pt x="1937" y="60"/>
                  </a:cubicBezTo>
                  <a:cubicBezTo>
                    <a:pt x="1883" y="60"/>
                    <a:pt x="1838" y="104"/>
                    <a:pt x="1838" y="159"/>
                  </a:cubicBezTo>
                  <a:cubicBezTo>
                    <a:pt x="1838" y="214"/>
                    <a:pt x="1883" y="259"/>
                    <a:pt x="1937" y="259"/>
                  </a:cubicBezTo>
                  <a:cubicBezTo>
                    <a:pt x="1967" y="259"/>
                    <a:pt x="1994" y="245"/>
                    <a:pt x="2012" y="225"/>
                  </a:cubicBezTo>
                  <a:cubicBezTo>
                    <a:pt x="2149" y="361"/>
                    <a:pt x="2149" y="361"/>
                    <a:pt x="2149" y="361"/>
                  </a:cubicBezTo>
                  <a:cubicBezTo>
                    <a:pt x="2113" y="396"/>
                    <a:pt x="2091" y="444"/>
                    <a:pt x="2091" y="498"/>
                  </a:cubicBezTo>
                  <a:cubicBezTo>
                    <a:pt x="2091" y="522"/>
                    <a:pt x="2095" y="545"/>
                    <a:pt x="2104" y="566"/>
                  </a:cubicBezTo>
                  <a:cubicBezTo>
                    <a:pt x="1887" y="624"/>
                    <a:pt x="1887" y="624"/>
                    <a:pt x="1887" y="624"/>
                  </a:cubicBezTo>
                  <a:cubicBezTo>
                    <a:pt x="1869" y="448"/>
                    <a:pt x="1721" y="311"/>
                    <a:pt x="1540" y="311"/>
                  </a:cubicBezTo>
                  <a:cubicBezTo>
                    <a:pt x="1427" y="311"/>
                    <a:pt x="1325" y="365"/>
                    <a:pt x="1262" y="450"/>
                  </a:cubicBezTo>
                  <a:cubicBezTo>
                    <a:pt x="1123" y="310"/>
                    <a:pt x="1123" y="310"/>
                    <a:pt x="1123" y="310"/>
                  </a:cubicBezTo>
                  <a:cubicBezTo>
                    <a:pt x="1149" y="278"/>
                    <a:pt x="1164" y="238"/>
                    <a:pt x="1164" y="194"/>
                  </a:cubicBezTo>
                  <a:cubicBezTo>
                    <a:pt x="1164" y="91"/>
                    <a:pt x="1080" y="7"/>
                    <a:pt x="977" y="7"/>
                  </a:cubicBezTo>
                  <a:cubicBezTo>
                    <a:pt x="874" y="7"/>
                    <a:pt x="790" y="91"/>
                    <a:pt x="790" y="194"/>
                  </a:cubicBezTo>
                  <a:cubicBezTo>
                    <a:pt x="790" y="211"/>
                    <a:pt x="792" y="227"/>
                    <a:pt x="797" y="243"/>
                  </a:cubicBezTo>
                  <a:cubicBezTo>
                    <a:pt x="465" y="332"/>
                    <a:pt x="465" y="332"/>
                    <a:pt x="465" y="332"/>
                  </a:cubicBezTo>
                  <a:cubicBezTo>
                    <a:pt x="420" y="263"/>
                    <a:pt x="342" y="217"/>
                    <a:pt x="253" y="217"/>
                  </a:cubicBezTo>
                  <a:cubicBezTo>
                    <a:pt x="114" y="217"/>
                    <a:pt x="0" y="331"/>
                    <a:pt x="0" y="470"/>
                  </a:cubicBezTo>
                  <a:cubicBezTo>
                    <a:pt x="0" y="609"/>
                    <a:pt x="114" y="723"/>
                    <a:pt x="253" y="723"/>
                  </a:cubicBezTo>
                  <a:cubicBezTo>
                    <a:pt x="392" y="723"/>
                    <a:pt x="506" y="609"/>
                    <a:pt x="506" y="470"/>
                  </a:cubicBezTo>
                  <a:cubicBezTo>
                    <a:pt x="506" y="421"/>
                    <a:pt x="491" y="375"/>
                    <a:pt x="467" y="336"/>
                  </a:cubicBezTo>
                  <a:cubicBezTo>
                    <a:pt x="798" y="247"/>
                    <a:pt x="798" y="247"/>
                    <a:pt x="798" y="247"/>
                  </a:cubicBezTo>
                  <a:cubicBezTo>
                    <a:pt x="820" y="324"/>
                    <a:pt x="892" y="381"/>
                    <a:pt x="977" y="381"/>
                  </a:cubicBezTo>
                  <a:cubicBezTo>
                    <a:pt x="1035" y="381"/>
                    <a:pt x="1087" y="354"/>
                    <a:pt x="1121" y="313"/>
                  </a:cubicBezTo>
                  <a:cubicBezTo>
                    <a:pt x="1260" y="453"/>
                    <a:pt x="1260" y="453"/>
                    <a:pt x="1260" y="453"/>
                  </a:cubicBezTo>
                  <a:cubicBezTo>
                    <a:pt x="1217" y="511"/>
                    <a:pt x="1192" y="582"/>
                    <a:pt x="1192" y="659"/>
                  </a:cubicBezTo>
                  <a:cubicBezTo>
                    <a:pt x="1192" y="664"/>
                    <a:pt x="1192" y="669"/>
                    <a:pt x="1193" y="674"/>
                  </a:cubicBezTo>
                  <a:cubicBezTo>
                    <a:pt x="989" y="663"/>
                    <a:pt x="989" y="663"/>
                    <a:pt x="989" y="663"/>
                  </a:cubicBezTo>
                  <a:cubicBezTo>
                    <a:pt x="982" y="565"/>
                    <a:pt x="899" y="487"/>
                    <a:pt x="799" y="487"/>
                  </a:cubicBezTo>
                  <a:cubicBezTo>
                    <a:pt x="694" y="487"/>
                    <a:pt x="608" y="573"/>
                    <a:pt x="608" y="678"/>
                  </a:cubicBezTo>
                  <a:cubicBezTo>
                    <a:pt x="608" y="783"/>
                    <a:pt x="694" y="869"/>
                    <a:pt x="799" y="869"/>
                  </a:cubicBezTo>
                  <a:cubicBezTo>
                    <a:pt x="904" y="869"/>
                    <a:pt x="990" y="783"/>
                    <a:pt x="990" y="678"/>
                  </a:cubicBezTo>
                  <a:cubicBezTo>
                    <a:pt x="990" y="674"/>
                    <a:pt x="990" y="671"/>
                    <a:pt x="990" y="667"/>
                  </a:cubicBezTo>
                  <a:cubicBezTo>
                    <a:pt x="1193" y="678"/>
                    <a:pt x="1193" y="678"/>
                    <a:pt x="1193" y="678"/>
                  </a:cubicBezTo>
                  <a:cubicBezTo>
                    <a:pt x="1196" y="726"/>
                    <a:pt x="1208" y="772"/>
                    <a:pt x="1229" y="813"/>
                  </a:cubicBezTo>
                  <a:cubicBezTo>
                    <a:pt x="880" y="1030"/>
                    <a:pt x="880" y="1030"/>
                    <a:pt x="880" y="1030"/>
                  </a:cubicBezTo>
                  <a:cubicBezTo>
                    <a:pt x="828" y="983"/>
                    <a:pt x="760" y="955"/>
                    <a:pt x="685" y="955"/>
                  </a:cubicBezTo>
                  <a:cubicBezTo>
                    <a:pt x="588" y="955"/>
                    <a:pt x="503" y="1002"/>
                    <a:pt x="450" y="1075"/>
                  </a:cubicBezTo>
                  <a:cubicBezTo>
                    <a:pt x="320" y="980"/>
                    <a:pt x="320" y="980"/>
                    <a:pt x="320" y="980"/>
                  </a:cubicBezTo>
                  <a:cubicBezTo>
                    <a:pt x="330" y="965"/>
                    <a:pt x="336" y="947"/>
                    <a:pt x="336" y="927"/>
                  </a:cubicBezTo>
                  <a:cubicBezTo>
                    <a:pt x="336" y="872"/>
                    <a:pt x="291" y="828"/>
                    <a:pt x="236" y="828"/>
                  </a:cubicBezTo>
                  <a:cubicBezTo>
                    <a:pt x="181" y="828"/>
                    <a:pt x="137" y="872"/>
                    <a:pt x="137" y="927"/>
                  </a:cubicBezTo>
                  <a:cubicBezTo>
                    <a:pt x="137" y="982"/>
                    <a:pt x="181" y="1027"/>
                    <a:pt x="236" y="1027"/>
                  </a:cubicBezTo>
                  <a:cubicBezTo>
                    <a:pt x="270" y="1027"/>
                    <a:pt x="300" y="1010"/>
                    <a:pt x="318" y="984"/>
                  </a:cubicBezTo>
                  <a:cubicBezTo>
                    <a:pt x="448" y="1078"/>
                    <a:pt x="448" y="1078"/>
                    <a:pt x="448" y="1078"/>
                  </a:cubicBezTo>
                  <a:cubicBezTo>
                    <a:pt x="415" y="1125"/>
                    <a:pt x="395" y="1182"/>
                    <a:pt x="395" y="1244"/>
                  </a:cubicBezTo>
                  <a:cubicBezTo>
                    <a:pt x="395" y="1404"/>
                    <a:pt x="525" y="1534"/>
                    <a:pt x="685" y="1534"/>
                  </a:cubicBezTo>
                  <a:cubicBezTo>
                    <a:pt x="844" y="1534"/>
                    <a:pt x="974" y="1404"/>
                    <a:pt x="974" y="1244"/>
                  </a:cubicBezTo>
                  <a:cubicBezTo>
                    <a:pt x="974" y="1161"/>
                    <a:pt x="939" y="1086"/>
                    <a:pt x="883" y="1033"/>
                  </a:cubicBezTo>
                  <a:cubicBezTo>
                    <a:pt x="1230" y="817"/>
                    <a:pt x="1230" y="817"/>
                    <a:pt x="1230" y="817"/>
                  </a:cubicBezTo>
                  <a:cubicBezTo>
                    <a:pt x="1251" y="858"/>
                    <a:pt x="1280" y="894"/>
                    <a:pt x="1315" y="924"/>
                  </a:cubicBezTo>
                  <a:cubicBezTo>
                    <a:pt x="1226" y="1004"/>
                    <a:pt x="1226" y="1004"/>
                    <a:pt x="1226" y="1004"/>
                  </a:cubicBezTo>
                  <a:cubicBezTo>
                    <a:pt x="1209" y="986"/>
                    <a:pt x="1185" y="974"/>
                    <a:pt x="1157" y="974"/>
                  </a:cubicBezTo>
                  <a:cubicBezTo>
                    <a:pt x="1105" y="974"/>
                    <a:pt x="1062" y="1017"/>
                    <a:pt x="1062" y="1070"/>
                  </a:cubicBezTo>
                  <a:cubicBezTo>
                    <a:pt x="1062" y="1123"/>
                    <a:pt x="1105" y="1165"/>
                    <a:pt x="1157" y="1165"/>
                  </a:cubicBezTo>
                  <a:cubicBezTo>
                    <a:pt x="1210" y="1165"/>
                    <a:pt x="1253" y="1123"/>
                    <a:pt x="1253" y="1070"/>
                  </a:cubicBezTo>
                  <a:cubicBezTo>
                    <a:pt x="1253" y="1046"/>
                    <a:pt x="1244" y="1024"/>
                    <a:pt x="1229" y="1007"/>
                  </a:cubicBezTo>
                  <a:cubicBezTo>
                    <a:pt x="1318" y="926"/>
                    <a:pt x="1318" y="926"/>
                    <a:pt x="1318" y="926"/>
                  </a:cubicBezTo>
                  <a:cubicBezTo>
                    <a:pt x="1379" y="976"/>
                    <a:pt x="1456" y="1007"/>
                    <a:pt x="1540" y="1007"/>
                  </a:cubicBezTo>
                  <a:cubicBezTo>
                    <a:pt x="1649" y="1007"/>
                    <a:pt x="1747" y="956"/>
                    <a:pt x="1810" y="878"/>
                  </a:cubicBezTo>
                  <a:cubicBezTo>
                    <a:pt x="1932" y="999"/>
                    <a:pt x="1932" y="999"/>
                    <a:pt x="1932" y="999"/>
                  </a:cubicBezTo>
                  <a:cubicBezTo>
                    <a:pt x="1906" y="1034"/>
                    <a:pt x="1891" y="1078"/>
                    <a:pt x="1891" y="1125"/>
                  </a:cubicBezTo>
                  <a:cubicBezTo>
                    <a:pt x="1891" y="1242"/>
                    <a:pt x="1986" y="1337"/>
                    <a:pt x="2104" y="1337"/>
                  </a:cubicBezTo>
                  <a:cubicBezTo>
                    <a:pt x="2221" y="1337"/>
                    <a:pt x="2316" y="1242"/>
                    <a:pt x="2316" y="1125"/>
                  </a:cubicBezTo>
                  <a:cubicBezTo>
                    <a:pt x="2316" y="1100"/>
                    <a:pt x="2312" y="1077"/>
                    <a:pt x="2305" y="1055"/>
                  </a:cubicBezTo>
                  <a:cubicBezTo>
                    <a:pt x="2459" y="1011"/>
                    <a:pt x="2459" y="1011"/>
                    <a:pt x="2459" y="1011"/>
                  </a:cubicBezTo>
                  <a:cubicBezTo>
                    <a:pt x="2495" y="1072"/>
                    <a:pt x="2562" y="1113"/>
                    <a:pt x="2638" y="1113"/>
                  </a:cubicBezTo>
                  <a:cubicBezTo>
                    <a:pt x="2753" y="1113"/>
                    <a:pt x="2847" y="1020"/>
                    <a:pt x="2847" y="905"/>
                  </a:cubicBezTo>
                  <a:cubicBezTo>
                    <a:pt x="2847" y="789"/>
                    <a:pt x="2753" y="696"/>
                    <a:pt x="2638" y="696"/>
                  </a:cubicBezTo>
                  <a:cubicBezTo>
                    <a:pt x="2523" y="696"/>
                    <a:pt x="2430" y="789"/>
                    <a:pt x="2430" y="905"/>
                  </a:cubicBezTo>
                  <a:cubicBezTo>
                    <a:pt x="2430" y="942"/>
                    <a:pt x="2440" y="977"/>
                    <a:pt x="2457" y="1007"/>
                  </a:cubicBezTo>
                  <a:cubicBezTo>
                    <a:pt x="2303" y="1051"/>
                    <a:pt x="2303" y="1051"/>
                    <a:pt x="2303" y="1051"/>
                  </a:cubicBezTo>
                  <a:cubicBezTo>
                    <a:pt x="2273" y="970"/>
                    <a:pt x="2195" y="912"/>
                    <a:pt x="2104" y="912"/>
                  </a:cubicBezTo>
                  <a:cubicBezTo>
                    <a:pt x="2035" y="912"/>
                    <a:pt x="1973" y="945"/>
                    <a:pt x="1934" y="996"/>
                  </a:cubicBezTo>
                  <a:cubicBezTo>
                    <a:pt x="1813" y="875"/>
                    <a:pt x="1813" y="875"/>
                    <a:pt x="1813" y="875"/>
                  </a:cubicBezTo>
                  <a:cubicBezTo>
                    <a:pt x="1860" y="815"/>
                    <a:pt x="1888" y="740"/>
                    <a:pt x="1888" y="659"/>
                  </a:cubicBezTo>
                  <a:cubicBezTo>
                    <a:pt x="1888" y="648"/>
                    <a:pt x="1888" y="638"/>
                    <a:pt x="1887" y="628"/>
                  </a:cubicBezTo>
                  <a:cubicBezTo>
                    <a:pt x="2105" y="570"/>
                    <a:pt x="2105" y="570"/>
                    <a:pt x="2105" y="570"/>
                  </a:cubicBezTo>
                  <a:cubicBezTo>
                    <a:pt x="2134" y="640"/>
                    <a:pt x="2202" y="689"/>
                    <a:pt x="2282" y="689"/>
                  </a:cubicBezTo>
                  <a:cubicBezTo>
                    <a:pt x="2388" y="689"/>
                    <a:pt x="2474" y="603"/>
                    <a:pt x="2474" y="498"/>
                  </a:cubicBezTo>
                  <a:cubicBezTo>
                    <a:pt x="2474" y="466"/>
                    <a:pt x="2466" y="435"/>
                    <a:pt x="2452" y="409"/>
                  </a:cubicBezTo>
                  <a:cubicBezTo>
                    <a:pt x="2590" y="333"/>
                    <a:pt x="2590" y="333"/>
                    <a:pt x="2590" y="333"/>
                  </a:cubicBezTo>
                  <a:cubicBezTo>
                    <a:pt x="2610" y="475"/>
                    <a:pt x="2732" y="585"/>
                    <a:pt x="2879" y="585"/>
                  </a:cubicBezTo>
                  <a:cubicBezTo>
                    <a:pt x="3041" y="585"/>
                    <a:pt x="3172" y="453"/>
                    <a:pt x="3172" y="292"/>
                  </a:cubicBezTo>
                  <a:cubicBezTo>
                    <a:pt x="3172" y="131"/>
                    <a:pt x="3041" y="0"/>
                    <a:pt x="2879" y="0"/>
                  </a:cubicBezTo>
                  <a:close/>
                  <a:moveTo>
                    <a:pt x="1937" y="255"/>
                  </a:moveTo>
                  <a:cubicBezTo>
                    <a:pt x="1885" y="255"/>
                    <a:pt x="1842" y="212"/>
                    <a:pt x="1842" y="159"/>
                  </a:cubicBezTo>
                  <a:cubicBezTo>
                    <a:pt x="1842" y="107"/>
                    <a:pt x="1885" y="64"/>
                    <a:pt x="1937" y="64"/>
                  </a:cubicBezTo>
                  <a:cubicBezTo>
                    <a:pt x="1990" y="64"/>
                    <a:pt x="2033" y="107"/>
                    <a:pt x="2033" y="159"/>
                  </a:cubicBezTo>
                  <a:cubicBezTo>
                    <a:pt x="2033" y="212"/>
                    <a:pt x="1990" y="255"/>
                    <a:pt x="1937" y="255"/>
                  </a:cubicBezTo>
                  <a:close/>
                  <a:moveTo>
                    <a:pt x="253" y="719"/>
                  </a:moveTo>
                  <a:cubicBezTo>
                    <a:pt x="116" y="719"/>
                    <a:pt x="4" y="607"/>
                    <a:pt x="4" y="470"/>
                  </a:cubicBezTo>
                  <a:cubicBezTo>
                    <a:pt x="4" y="333"/>
                    <a:pt x="116" y="221"/>
                    <a:pt x="253" y="221"/>
                  </a:cubicBezTo>
                  <a:cubicBezTo>
                    <a:pt x="390" y="221"/>
                    <a:pt x="502" y="333"/>
                    <a:pt x="502" y="470"/>
                  </a:cubicBezTo>
                  <a:cubicBezTo>
                    <a:pt x="502" y="607"/>
                    <a:pt x="390" y="719"/>
                    <a:pt x="253" y="719"/>
                  </a:cubicBezTo>
                  <a:close/>
                  <a:moveTo>
                    <a:pt x="977" y="377"/>
                  </a:moveTo>
                  <a:cubicBezTo>
                    <a:pt x="876" y="377"/>
                    <a:pt x="794" y="295"/>
                    <a:pt x="794" y="194"/>
                  </a:cubicBezTo>
                  <a:cubicBezTo>
                    <a:pt x="794" y="93"/>
                    <a:pt x="876" y="11"/>
                    <a:pt x="977" y="11"/>
                  </a:cubicBezTo>
                  <a:cubicBezTo>
                    <a:pt x="1078" y="11"/>
                    <a:pt x="1160" y="93"/>
                    <a:pt x="1160" y="194"/>
                  </a:cubicBezTo>
                  <a:cubicBezTo>
                    <a:pt x="1160" y="295"/>
                    <a:pt x="1078" y="377"/>
                    <a:pt x="977" y="377"/>
                  </a:cubicBezTo>
                  <a:close/>
                  <a:moveTo>
                    <a:pt x="799" y="865"/>
                  </a:moveTo>
                  <a:cubicBezTo>
                    <a:pt x="696" y="865"/>
                    <a:pt x="612" y="781"/>
                    <a:pt x="612" y="678"/>
                  </a:cubicBezTo>
                  <a:cubicBezTo>
                    <a:pt x="612" y="575"/>
                    <a:pt x="696" y="491"/>
                    <a:pt x="799" y="491"/>
                  </a:cubicBezTo>
                  <a:cubicBezTo>
                    <a:pt x="902" y="491"/>
                    <a:pt x="986" y="575"/>
                    <a:pt x="986" y="678"/>
                  </a:cubicBezTo>
                  <a:cubicBezTo>
                    <a:pt x="986" y="781"/>
                    <a:pt x="902" y="865"/>
                    <a:pt x="799" y="865"/>
                  </a:cubicBezTo>
                  <a:close/>
                  <a:moveTo>
                    <a:pt x="236" y="1023"/>
                  </a:moveTo>
                  <a:cubicBezTo>
                    <a:pt x="184" y="1023"/>
                    <a:pt x="141" y="980"/>
                    <a:pt x="141" y="927"/>
                  </a:cubicBezTo>
                  <a:cubicBezTo>
                    <a:pt x="141" y="875"/>
                    <a:pt x="184" y="832"/>
                    <a:pt x="236" y="832"/>
                  </a:cubicBezTo>
                  <a:cubicBezTo>
                    <a:pt x="289" y="832"/>
                    <a:pt x="332" y="875"/>
                    <a:pt x="332" y="927"/>
                  </a:cubicBezTo>
                  <a:cubicBezTo>
                    <a:pt x="332" y="980"/>
                    <a:pt x="289" y="1023"/>
                    <a:pt x="236" y="1023"/>
                  </a:cubicBezTo>
                  <a:close/>
                  <a:moveTo>
                    <a:pt x="970" y="1244"/>
                  </a:moveTo>
                  <a:cubicBezTo>
                    <a:pt x="970" y="1402"/>
                    <a:pt x="842" y="1530"/>
                    <a:pt x="685" y="1530"/>
                  </a:cubicBezTo>
                  <a:cubicBezTo>
                    <a:pt x="527" y="1530"/>
                    <a:pt x="399" y="1402"/>
                    <a:pt x="399" y="1244"/>
                  </a:cubicBezTo>
                  <a:cubicBezTo>
                    <a:pt x="399" y="1087"/>
                    <a:pt x="527" y="959"/>
                    <a:pt x="685" y="959"/>
                  </a:cubicBezTo>
                  <a:cubicBezTo>
                    <a:pt x="842" y="959"/>
                    <a:pt x="970" y="1087"/>
                    <a:pt x="970" y="1244"/>
                  </a:cubicBezTo>
                  <a:close/>
                  <a:moveTo>
                    <a:pt x="1157" y="1161"/>
                  </a:moveTo>
                  <a:cubicBezTo>
                    <a:pt x="1107" y="1161"/>
                    <a:pt x="1066" y="1120"/>
                    <a:pt x="1066" y="1070"/>
                  </a:cubicBezTo>
                  <a:cubicBezTo>
                    <a:pt x="1066" y="1019"/>
                    <a:pt x="1107" y="978"/>
                    <a:pt x="1157" y="978"/>
                  </a:cubicBezTo>
                  <a:cubicBezTo>
                    <a:pt x="1208" y="978"/>
                    <a:pt x="1249" y="1019"/>
                    <a:pt x="1249" y="1070"/>
                  </a:cubicBezTo>
                  <a:cubicBezTo>
                    <a:pt x="1249" y="1120"/>
                    <a:pt x="1208" y="1161"/>
                    <a:pt x="1157" y="1161"/>
                  </a:cubicBezTo>
                  <a:close/>
                  <a:moveTo>
                    <a:pt x="2638" y="700"/>
                  </a:moveTo>
                  <a:cubicBezTo>
                    <a:pt x="2751" y="700"/>
                    <a:pt x="2843" y="792"/>
                    <a:pt x="2843" y="905"/>
                  </a:cubicBezTo>
                  <a:cubicBezTo>
                    <a:pt x="2843" y="1017"/>
                    <a:pt x="2751" y="1109"/>
                    <a:pt x="2638" y="1109"/>
                  </a:cubicBezTo>
                  <a:cubicBezTo>
                    <a:pt x="2525" y="1109"/>
                    <a:pt x="2434" y="1017"/>
                    <a:pt x="2434" y="905"/>
                  </a:cubicBezTo>
                  <a:cubicBezTo>
                    <a:pt x="2434" y="792"/>
                    <a:pt x="2525" y="700"/>
                    <a:pt x="2638" y="700"/>
                  </a:cubicBezTo>
                  <a:close/>
                  <a:moveTo>
                    <a:pt x="2104" y="916"/>
                  </a:moveTo>
                  <a:cubicBezTo>
                    <a:pt x="2219" y="916"/>
                    <a:pt x="2312" y="1009"/>
                    <a:pt x="2312" y="1125"/>
                  </a:cubicBezTo>
                  <a:cubicBezTo>
                    <a:pt x="2312" y="1240"/>
                    <a:pt x="2219" y="1333"/>
                    <a:pt x="2104" y="1333"/>
                  </a:cubicBezTo>
                  <a:cubicBezTo>
                    <a:pt x="1989" y="1333"/>
                    <a:pt x="1895" y="1240"/>
                    <a:pt x="1895" y="1125"/>
                  </a:cubicBezTo>
                  <a:cubicBezTo>
                    <a:pt x="1895" y="1009"/>
                    <a:pt x="1989" y="916"/>
                    <a:pt x="2104" y="916"/>
                  </a:cubicBezTo>
                  <a:close/>
                  <a:moveTo>
                    <a:pt x="1540" y="1003"/>
                  </a:moveTo>
                  <a:cubicBezTo>
                    <a:pt x="1351" y="1003"/>
                    <a:pt x="1196" y="848"/>
                    <a:pt x="1196" y="659"/>
                  </a:cubicBezTo>
                  <a:cubicBezTo>
                    <a:pt x="1196" y="469"/>
                    <a:pt x="1351" y="315"/>
                    <a:pt x="1540" y="315"/>
                  </a:cubicBezTo>
                  <a:cubicBezTo>
                    <a:pt x="1730" y="315"/>
                    <a:pt x="1884" y="469"/>
                    <a:pt x="1884" y="659"/>
                  </a:cubicBezTo>
                  <a:cubicBezTo>
                    <a:pt x="1884" y="848"/>
                    <a:pt x="1730" y="1003"/>
                    <a:pt x="1540" y="1003"/>
                  </a:cubicBezTo>
                  <a:close/>
                  <a:moveTo>
                    <a:pt x="2282" y="685"/>
                  </a:moveTo>
                  <a:cubicBezTo>
                    <a:pt x="2179" y="685"/>
                    <a:pt x="2095" y="601"/>
                    <a:pt x="2095" y="498"/>
                  </a:cubicBezTo>
                  <a:cubicBezTo>
                    <a:pt x="2095" y="395"/>
                    <a:pt x="2179" y="311"/>
                    <a:pt x="2282" y="311"/>
                  </a:cubicBezTo>
                  <a:cubicBezTo>
                    <a:pt x="2386" y="311"/>
                    <a:pt x="2470" y="395"/>
                    <a:pt x="2470" y="498"/>
                  </a:cubicBezTo>
                  <a:cubicBezTo>
                    <a:pt x="2470" y="601"/>
                    <a:pt x="2386" y="685"/>
                    <a:pt x="2282" y="685"/>
                  </a:cubicBezTo>
                  <a:close/>
                  <a:moveTo>
                    <a:pt x="2879" y="581"/>
                  </a:moveTo>
                  <a:cubicBezTo>
                    <a:pt x="2720" y="581"/>
                    <a:pt x="2591" y="451"/>
                    <a:pt x="2591" y="292"/>
                  </a:cubicBezTo>
                  <a:cubicBezTo>
                    <a:pt x="2591" y="133"/>
                    <a:pt x="2720" y="4"/>
                    <a:pt x="2879" y="4"/>
                  </a:cubicBezTo>
                  <a:cubicBezTo>
                    <a:pt x="3038" y="4"/>
                    <a:pt x="3168" y="133"/>
                    <a:pt x="3168" y="292"/>
                  </a:cubicBezTo>
                  <a:cubicBezTo>
                    <a:pt x="3168" y="451"/>
                    <a:pt x="3038" y="581"/>
                    <a:pt x="2879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492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624754" y="3323135"/>
            <a:ext cx="2848708" cy="672950"/>
          </a:xfrm>
        </p:spPr>
        <p:txBody>
          <a:bodyPr anchor="t" anchorCtr="0"/>
          <a:lstStyle>
            <a:lvl1pPr marL="0" indent="0" algn="ctr">
              <a:lnSpc>
                <a:spcPct val="80000"/>
              </a:lnSpc>
              <a:buNone/>
              <a:defRPr sz="200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>
              <a:lnSpc>
                <a:spcPct val="80000"/>
              </a:lnSpc>
              <a:buNone/>
            </a:pPr>
            <a:r>
              <a:rPr lang="de-DE" dirty="0" smtClean="0"/>
              <a:t>PRESENTATIONLOAD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idx="11" hasCustomPrompt="1"/>
          </p:nvPr>
        </p:nvSpPr>
        <p:spPr>
          <a:xfrm>
            <a:off x="4501662" y="1325417"/>
            <a:ext cx="3121269" cy="1980134"/>
          </a:xfrm>
        </p:spPr>
        <p:txBody>
          <a:bodyPr vert="horz" lIns="0" tIns="0" rIns="0" bIns="0" rtlCol="0" anchor="b" anchorCtr="0">
            <a:noAutofit/>
          </a:bodyPr>
          <a:lstStyle>
            <a:lvl1pPr algn="ctr">
              <a:defRPr lang="de-DE" sz="4000" b="0" cap="none" baseline="0" dirty="0" smtClean="0">
                <a:solidFill>
                  <a:schemeClr val="bg1"/>
                </a:solidFill>
                <a:latin typeface="Bebas Neue" panose="020B0506020202020201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0" lvl="0">
              <a:lnSpc>
                <a:spcPct val="80000"/>
              </a:lnSpc>
              <a:spcBef>
                <a:spcPct val="0"/>
              </a:spcBef>
              <a:buNone/>
            </a:pPr>
            <a:r>
              <a:rPr lang="de-DE" dirty="0" smtClean="0"/>
              <a:t>FREE POWERPOINT</a:t>
            </a:r>
            <a:br>
              <a:rPr lang="de-DE" dirty="0" smtClean="0"/>
            </a:br>
            <a:r>
              <a:rPr lang="de-DE" dirty="0" smtClean="0"/>
              <a:t>TEMPLATES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28839" y="-53221"/>
            <a:ext cx="14403690" cy="6964443"/>
            <a:chOff x="13619163" y="2244725"/>
            <a:chExt cx="11895138" cy="5751513"/>
          </a:xfrm>
        </p:grpSpPr>
        <p:sp>
          <p:nvSpPr>
            <p:cNvPr id="11" name="Oval 6"/>
            <p:cNvSpPr>
              <a:spLocks noChangeArrowheads="1"/>
            </p:cNvSpPr>
            <p:nvPr userDrawn="1"/>
          </p:nvSpPr>
          <p:spPr bwMode="auto">
            <a:xfrm>
              <a:off x="15014576" y="2503488"/>
              <a:ext cx="360363" cy="360363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Oval 7"/>
            <p:cNvSpPr>
              <a:spLocks noChangeArrowheads="1"/>
            </p:cNvSpPr>
            <p:nvPr userDrawn="1"/>
          </p:nvSpPr>
          <p:spPr bwMode="auto">
            <a:xfrm>
              <a:off x="15730538" y="3152775"/>
              <a:ext cx="419100" cy="419100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Oval 8"/>
            <p:cNvSpPr>
              <a:spLocks noChangeArrowheads="1"/>
            </p:cNvSpPr>
            <p:nvPr userDrawn="1"/>
          </p:nvSpPr>
          <p:spPr bwMode="auto">
            <a:xfrm>
              <a:off x="15144751" y="4862513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Oval 9"/>
            <p:cNvSpPr>
              <a:spLocks noChangeArrowheads="1"/>
            </p:cNvSpPr>
            <p:nvPr userDrawn="1"/>
          </p:nvSpPr>
          <p:spPr bwMode="auto">
            <a:xfrm>
              <a:off x="18588038" y="6650038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Oval 10"/>
            <p:cNvSpPr>
              <a:spLocks noChangeArrowheads="1"/>
            </p:cNvSpPr>
            <p:nvPr userDrawn="1"/>
          </p:nvSpPr>
          <p:spPr bwMode="auto">
            <a:xfrm>
              <a:off x="19873913" y="6211888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Oval 11"/>
            <p:cNvSpPr>
              <a:spLocks noChangeArrowheads="1"/>
            </p:cNvSpPr>
            <p:nvPr userDrawn="1"/>
          </p:nvSpPr>
          <p:spPr bwMode="auto">
            <a:xfrm>
              <a:off x="21283613" y="4970463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Oval 12"/>
            <p:cNvSpPr>
              <a:spLocks noChangeArrowheads="1"/>
            </p:cNvSpPr>
            <p:nvPr userDrawn="1"/>
          </p:nvSpPr>
          <p:spPr bwMode="auto">
            <a:xfrm>
              <a:off x="22960013" y="6673850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23345776" y="4681538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Oval 14"/>
            <p:cNvSpPr>
              <a:spLocks noChangeArrowheads="1"/>
            </p:cNvSpPr>
            <p:nvPr userDrawn="1"/>
          </p:nvSpPr>
          <p:spPr bwMode="auto">
            <a:xfrm>
              <a:off x="24433213" y="5003800"/>
              <a:ext cx="420688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22469476" y="2825750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Oval 16"/>
            <p:cNvSpPr>
              <a:spLocks noChangeArrowheads="1"/>
            </p:cNvSpPr>
            <p:nvPr userDrawn="1"/>
          </p:nvSpPr>
          <p:spPr bwMode="auto">
            <a:xfrm>
              <a:off x="19926301" y="2811463"/>
              <a:ext cx="420688" cy="419100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Oval 17"/>
            <p:cNvSpPr>
              <a:spLocks noChangeArrowheads="1"/>
            </p:cNvSpPr>
            <p:nvPr userDrawn="1"/>
          </p:nvSpPr>
          <p:spPr bwMode="auto">
            <a:xfrm>
              <a:off x="18378488" y="2484438"/>
              <a:ext cx="419100" cy="420688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Oval 18"/>
            <p:cNvSpPr>
              <a:spLocks noChangeArrowheads="1"/>
            </p:cNvSpPr>
            <p:nvPr userDrawn="1"/>
          </p:nvSpPr>
          <p:spPr bwMode="auto">
            <a:xfrm>
              <a:off x="14197013" y="6684963"/>
              <a:ext cx="419100" cy="419100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Oval 19"/>
            <p:cNvSpPr>
              <a:spLocks noChangeArrowheads="1"/>
            </p:cNvSpPr>
            <p:nvPr userDrawn="1"/>
          </p:nvSpPr>
          <p:spPr bwMode="auto">
            <a:xfrm>
              <a:off x="17943513" y="3249613"/>
              <a:ext cx="2894013" cy="2894013"/>
            </a:xfrm>
            <a:prstGeom prst="ellips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13619163" y="2244725"/>
              <a:ext cx="11895138" cy="5751513"/>
            </a:xfrm>
            <a:custGeom>
              <a:avLst/>
              <a:gdLst>
                <a:gd name="T0" fmla="*/ 2589 w 3172"/>
                <a:gd name="T1" fmla="*/ 329 h 1534"/>
                <a:gd name="T2" fmla="*/ 2152 w 3172"/>
                <a:gd name="T3" fmla="*/ 358 h 1534"/>
                <a:gd name="T4" fmla="*/ 1937 w 3172"/>
                <a:gd name="T5" fmla="*/ 60 h 1534"/>
                <a:gd name="T6" fmla="*/ 2012 w 3172"/>
                <a:gd name="T7" fmla="*/ 225 h 1534"/>
                <a:gd name="T8" fmla="*/ 2104 w 3172"/>
                <a:gd name="T9" fmla="*/ 566 h 1534"/>
                <a:gd name="T10" fmla="*/ 1262 w 3172"/>
                <a:gd name="T11" fmla="*/ 450 h 1534"/>
                <a:gd name="T12" fmla="*/ 977 w 3172"/>
                <a:gd name="T13" fmla="*/ 7 h 1534"/>
                <a:gd name="T14" fmla="*/ 465 w 3172"/>
                <a:gd name="T15" fmla="*/ 332 h 1534"/>
                <a:gd name="T16" fmla="*/ 253 w 3172"/>
                <a:gd name="T17" fmla="*/ 723 h 1534"/>
                <a:gd name="T18" fmla="*/ 798 w 3172"/>
                <a:gd name="T19" fmla="*/ 247 h 1534"/>
                <a:gd name="T20" fmla="*/ 1260 w 3172"/>
                <a:gd name="T21" fmla="*/ 453 h 1534"/>
                <a:gd name="T22" fmla="*/ 989 w 3172"/>
                <a:gd name="T23" fmla="*/ 663 h 1534"/>
                <a:gd name="T24" fmla="*/ 799 w 3172"/>
                <a:gd name="T25" fmla="*/ 869 h 1534"/>
                <a:gd name="T26" fmla="*/ 1193 w 3172"/>
                <a:gd name="T27" fmla="*/ 678 h 1534"/>
                <a:gd name="T28" fmla="*/ 685 w 3172"/>
                <a:gd name="T29" fmla="*/ 955 h 1534"/>
                <a:gd name="T30" fmla="*/ 336 w 3172"/>
                <a:gd name="T31" fmla="*/ 927 h 1534"/>
                <a:gd name="T32" fmla="*/ 236 w 3172"/>
                <a:gd name="T33" fmla="*/ 1027 h 1534"/>
                <a:gd name="T34" fmla="*/ 395 w 3172"/>
                <a:gd name="T35" fmla="*/ 1244 h 1534"/>
                <a:gd name="T36" fmla="*/ 883 w 3172"/>
                <a:gd name="T37" fmla="*/ 1033 h 1534"/>
                <a:gd name="T38" fmla="*/ 1226 w 3172"/>
                <a:gd name="T39" fmla="*/ 1004 h 1534"/>
                <a:gd name="T40" fmla="*/ 1157 w 3172"/>
                <a:gd name="T41" fmla="*/ 1165 h 1534"/>
                <a:gd name="T42" fmla="*/ 1318 w 3172"/>
                <a:gd name="T43" fmla="*/ 926 h 1534"/>
                <a:gd name="T44" fmla="*/ 1932 w 3172"/>
                <a:gd name="T45" fmla="*/ 999 h 1534"/>
                <a:gd name="T46" fmla="*/ 2316 w 3172"/>
                <a:gd name="T47" fmla="*/ 1125 h 1534"/>
                <a:gd name="T48" fmla="*/ 2638 w 3172"/>
                <a:gd name="T49" fmla="*/ 1113 h 1534"/>
                <a:gd name="T50" fmla="*/ 2430 w 3172"/>
                <a:gd name="T51" fmla="*/ 905 h 1534"/>
                <a:gd name="T52" fmla="*/ 2104 w 3172"/>
                <a:gd name="T53" fmla="*/ 912 h 1534"/>
                <a:gd name="T54" fmla="*/ 1888 w 3172"/>
                <a:gd name="T55" fmla="*/ 659 h 1534"/>
                <a:gd name="T56" fmla="*/ 2282 w 3172"/>
                <a:gd name="T57" fmla="*/ 689 h 1534"/>
                <a:gd name="T58" fmla="*/ 2590 w 3172"/>
                <a:gd name="T59" fmla="*/ 333 h 1534"/>
                <a:gd name="T60" fmla="*/ 2879 w 3172"/>
                <a:gd name="T61" fmla="*/ 0 h 1534"/>
                <a:gd name="T62" fmla="*/ 1937 w 3172"/>
                <a:gd name="T63" fmla="*/ 64 h 1534"/>
                <a:gd name="T64" fmla="*/ 253 w 3172"/>
                <a:gd name="T65" fmla="*/ 719 h 1534"/>
                <a:gd name="T66" fmla="*/ 502 w 3172"/>
                <a:gd name="T67" fmla="*/ 470 h 1534"/>
                <a:gd name="T68" fmla="*/ 794 w 3172"/>
                <a:gd name="T69" fmla="*/ 194 h 1534"/>
                <a:gd name="T70" fmla="*/ 977 w 3172"/>
                <a:gd name="T71" fmla="*/ 377 h 1534"/>
                <a:gd name="T72" fmla="*/ 799 w 3172"/>
                <a:gd name="T73" fmla="*/ 491 h 1534"/>
                <a:gd name="T74" fmla="*/ 236 w 3172"/>
                <a:gd name="T75" fmla="*/ 1023 h 1534"/>
                <a:gd name="T76" fmla="*/ 332 w 3172"/>
                <a:gd name="T77" fmla="*/ 927 h 1534"/>
                <a:gd name="T78" fmla="*/ 685 w 3172"/>
                <a:gd name="T79" fmla="*/ 1530 h 1534"/>
                <a:gd name="T80" fmla="*/ 970 w 3172"/>
                <a:gd name="T81" fmla="*/ 1244 h 1534"/>
                <a:gd name="T82" fmla="*/ 1157 w 3172"/>
                <a:gd name="T83" fmla="*/ 978 h 1534"/>
                <a:gd name="T84" fmla="*/ 2638 w 3172"/>
                <a:gd name="T85" fmla="*/ 700 h 1534"/>
                <a:gd name="T86" fmla="*/ 2434 w 3172"/>
                <a:gd name="T87" fmla="*/ 905 h 1534"/>
                <a:gd name="T88" fmla="*/ 2312 w 3172"/>
                <a:gd name="T89" fmla="*/ 1125 h 1534"/>
                <a:gd name="T90" fmla="*/ 2104 w 3172"/>
                <a:gd name="T91" fmla="*/ 916 h 1534"/>
                <a:gd name="T92" fmla="*/ 1540 w 3172"/>
                <a:gd name="T93" fmla="*/ 315 h 1534"/>
                <a:gd name="T94" fmla="*/ 2282 w 3172"/>
                <a:gd name="T95" fmla="*/ 685 h 1534"/>
                <a:gd name="T96" fmla="*/ 2470 w 3172"/>
                <a:gd name="T97" fmla="*/ 498 h 1534"/>
                <a:gd name="T98" fmla="*/ 2591 w 3172"/>
                <a:gd name="T99" fmla="*/ 292 h 1534"/>
                <a:gd name="T100" fmla="*/ 2879 w 3172"/>
                <a:gd name="T101" fmla="*/ 5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72" h="1534">
                  <a:moveTo>
                    <a:pt x="2879" y="0"/>
                  </a:moveTo>
                  <a:cubicBezTo>
                    <a:pt x="2718" y="0"/>
                    <a:pt x="2587" y="131"/>
                    <a:pt x="2587" y="292"/>
                  </a:cubicBezTo>
                  <a:cubicBezTo>
                    <a:pt x="2587" y="305"/>
                    <a:pt x="2588" y="317"/>
                    <a:pt x="2589" y="329"/>
                  </a:cubicBezTo>
                  <a:cubicBezTo>
                    <a:pt x="2450" y="405"/>
                    <a:pt x="2450" y="405"/>
                    <a:pt x="2450" y="405"/>
                  </a:cubicBezTo>
                  <a:cubicBezTo>
                    <a:pt x="2417" y="346"/>
                    <a:pt x="2354" y="307"/>
                    <a:pt x="2282" y="307"/>
                  </a:cubicBezTo>
                  <a:cubicBezTo>
                    <a:pt x="2232" y="307"/>
                    <a:pt x="2186" y="326"/>
                    <a:pt x="2152" y="358"/>
                  </a:cubicBezTo>
                  <a:cubicBezTo>
                    <a:pt x="2015" y="222"/>
                    <a:pt x="2015" y="222"/>
                    <a:pt x="2015" y="222"/>
                  </a:cubicBezTo>
                  <a:cubicBezTo>
                    <a:pt x="2029" y="204"/>
                    <a:pt x="2037" y="183"/>
                    <a:pt x="2037" y="159"/>
                  </a:cubicBezTo>
                  <a:cubicBezTo>
                    <a:pt x="2037" y="104"/>
                    <a:pt x="1992" y="60"/>
                    <a:pt x="1937" y="60"/>
                  </a:cubicBezTo>
                  <a:cubicBezTo>
                    <a:pt x="1883" y="60"/>
                    <a:pt x="1838" y="104"/>
                    <a:pt x="1838" y="159"/>
                  </a:cubicBezTo>
                  <a:cubicBezTo>
                    <a:pt x="1838" y="214"/>
                    <a:pt x="1883" y="259"/>
                    <a:pt x="1937" y="259"/>
                  </a:cubicBezTo>
                  <a:cubicBezTo>
                    <a:pt x="1967" y="259"/>
                    <a:pt x="1994" y="245"/>
                    <a:pt x="2012" y="225"/>
                  </a:cubicBezTo>
                  <a:cubicBezTo>
                    <a:pt x="2149" y="361"/>
                    <a:pt x="2149" y="361"/>
                    <a:pt x="2149" y="361"/>
                  </a:cubicBezTo>
                  <a:cubicBezTo>
                    <a:pt x="2113" y="396"/>
                    <a:pt x="2091" y="444"/>
                    <a:pt x="2091" y="498"/>
                  </a:cubicBezTo>
                  <a:cubicBezTo>
                    <a:pt x="2091" y="522"/>
                    <a:pt x="2095" y="545"/>
                    <a:pt x="2104" y="566"/>
                  </a:cubicBezTo>
                  <a:cubicBezTo>
                    <a:pt x="1887" y="624"/>
                    <a:pt x="1887" y="624"/>
                    <a:pt x="1887" y="624"/>
                  </a:cubicBezTo>
                  <a:cubicBezTo>
                    <a:pt x="1869" y="448"/>
                    <a:pt x="1721" y="311"/>
                    <a:pt x="1540" y="311"/>
                  </a:cubicBezTo>
                  <a:cubicBezTo>
                    <a:pt x="1427" y="311"/>
                    <a:pt x="1325" y="365"/>
                    <a:pt x="1262" y="450"/>
                  </a:cubicBezTo>
                  <a:cubicBezTo>
                    <a:pt x="1123" y="310"/>
                    <a:pt x="1123" y="310"/>
                    <a:pt x="1123" y="310"/>
                  </a:cubicBezTo>
                  <a:cubicBezTo>
                    <a:pt x="1149" y="278"/>
                    <a:pt x="1164" y="238"/>
                    <a:pt x="1164" y="194"/>
                  </a:cubicBezTo>
                  <a:cubicBezTo>
                    <a:pt x="1164" y="91"/>
                    <a:pt x="1080" y="7"/>
                    <a:pt x="977" y="7"/>
                  </a:cubicBezTo>
                  <a:cubicBezTo>
                    <a:pt x="874" y="7"/>
                    <a:pt x="790" y="91"/>
                    <a:pt x="790" y="194"/>
                  </a:cubicBezTo>
                  <a:cubicBezTo>
                    <a:pt x="790" y="211"/>
                    <a:pt x="792" y="227"/>
                    <a:pt x="797" y="243"/>
                  </a:cubicBezTo>
                  <a:cubicBezTo>
                    <a:pt x="465" y="332"/>
                    <a:pt x="465" y="332"/>
                    <a:pt x="465" y="332"/>
                  </a:cubicBezTo>
                  <a:cubicBezTo>
                    <a:pt x="420" y="263"/>
                    <a:pt x="342" y="217"/>
                    <a:pt x="253" y="217"/>
                  </a:cubicBezTo>
                  <a:cubicBezTo>
                    <a:pt x="114" y="217"/>
                    <a:pt x="0" y="331"/>
                    <a:pt x="0" y="470"/>
                  </a:cubicBezTo>
                  <a:cubicBezTo>
                    <a:pt x="0" y="609"/>
                    <a:pt x="114" y="723"/>
                    <a:pt x="253" y="723"/>
                  </a:cubicBezTo>
                  <a:cubicBezTo>
                    <a:pt x="392" y="723"/>
                    <a:pt x="506" y="609"/>
                    <a:pt x="506" y="470"/>
                  </a:cubicBezTo>
                  <a:cubicBezTo>
                    <a:pt x="506" y="421"/>
                    <a:pt x="491" y="375"/>
                    <a:pt x="467" y="336"/>
                  </a:cubicBezTo>
                  <a:cubicBezTo>
                    <a:pt x="798" y="247"/>
                    <a:pt x="798" y="247"/>
                    <a:pt x="798" y="247"/>
                  </a:cubicBezTo>
                  <a:cubicBezTo>
                    <a:pt x="820" y="324"/>
                    <a:pt x="892" y="381"/>
                    <a:pt x="977" y="381"/>
                  </a:cubicBezTo>
                  <a:cubicBezTo>
                    <a:pt x="1035" y="381"/>
                    <a:pt x="1087" y="354"/>
                    <a:pt x="1121" y="313"/>
                  </a:cubicBezTo>
                  <a:cubicBezTo>
                    <a:pt x="1260" y="453"/>
                    <a:pt x="1260" y="453"/>
                    <a:pt x="1260" y="453"/>
                  </a:cubicBezTo>
                  <a:cubicBezTo>
                    <a:pt x="1217" y="511"/>
                    <a:pt x="1192" y="582"/>
                    <a:pt x="1192" y="659"/>
                  </a:cubicBezTo>
                  <a:cubicBezTo>
                    <a:pt x="1192" y="664"/>
                    <a:pt x="1192" y="669"/>
                    <a:pt x="1193" y="674"/>
                  </a:cubicBezTo>
                  <a:cubicBezTo>
                    <a:pt x="989" y="663"/>
                    <a:pt x="989" y="663"/>
                    <a:pt x="989" y="663"/>
                  </a:cubicBezTo>
                  <a:cubicBezTo>
                    <a:pt x="982" y="565"/>
                    <a:pt x="899" y="487"/>
                    <a:pt x="799" y="487"/>
                  </a:cubicBezTo>
                  <a:cubicBezTo>
                    <a:pt x="694" y="487"/>
                    <a:pt x="608" y="573"/>
                    <a:pt x="608" y="678"/>
                  </a:cubicBezTo>
                  <a:cubicBezTo>
                    <a:pt x="608" y="783"/>
                    <a:pt x="694" y="869"/>
                    <a:pt x="799" y="869"/>
                  </a:cubicBezTo>
                  <a:cubicBezTo>
                    <a:pt x="904" y="869"/>
                    <a:pt x="990" y="783"/>
                    <a:pt x="990" y="678"/>
                  </a:cubicBezTo>
                  <a:cubicBezTo>
                    <a:pt x="990" y="674"/>
                    <a:pt x="990" y="671"/>
                    <a:pt x="990" y="667"/>
                  </a:cubicBezTo>
                  <a:cubicBezTo>
                    <a:pt x="1193" y="678"/>
                    <a:pt x="1193" y="678"/>
                    <a:pt x="1193" y="678"/>
                  </a:cubicBezTo>
                  <a:cubicBezTo>
                    <a:pt x="1196" y="726"/>
                    <a:pt x="1208" y="772"/>
                    <a:pt x="1229" y="813"/>
                  </a:cubicBezTo>
                  <a:cubicBezTo>
                    <a:pt x="880" y="1030"/>
                    <a:pt x="880" y="1030"/>
                    <a:pt x="880" y="1030"/>
                  </a:cubicBezTo>
                  <a:cubicBezTo>
                    <a:pt x="828" y="983"/>
                    <a:pt x="760" y="955"/>
                    <a:pt x="685" y="955"/>
                  </a:cubicBezTo>
                  <a:cubicBezTo>
                    <a:pt x="588" y="955"/>
                    <a:pt x="503" y="1002"/>
                    <a:pt x="450" y="1075"/>
                  </a:cubicBezTo>
                  <a:cubicBezTo>
                    <a:pt x="320" y="980"/>
                    <a:pt x="320" y="980"/>
                    <a:pt x="320" y="980"/>
                  </a:cubicBezTo>
                  <a:cubicBezTo>
                    <a:pt x="330" y="965"/>
                    <a:pt x="336" y="947"/>
                    <a:pt x="336" y="927"/>
                  </a:cubicBezTo>
                  <a:cubicBezTo>
                    <a:pt x="336" y="872"/>
                    <a:pt x="291" y="828"/>
                    <a:pt x="236" y="828"/>
                  </a:cubicBezTo>
                  <a:cubicBezTo>
                    <a:pt x="181" y="828"/>
                    <a:pt x="137" y="872"/>
                    <a:pt x="137" y="927"/>
                  </a:cubicBezTo>
                  <a:cubicBezTo>
                    <a:pt x="137" y="982"/>
                    <a:pt x="181" y="1027"/>
                    <a:pt x="236" y="1027"/>
                  </a:cubicBezTo>
                  <a:cubicBezTo>
                    <a:pt x="270" y="1027"/>
                    <a:pt x="300" y="1010"/>
                    <a:pt x="318" y="984"/>
                  </a:cubicBezTo>
                  <a:cubicBezTo>
                    <a:pt x="448" y="1078"/>
                    <a:pt x="448" y="1078"/>
                    <a:pt x="448" y="1078"/>
                  </a:cubicBezTo>
                  <a:cubicBezTo>
                    <a:pt x="415" y="1125"/>
                    <a:pt x="395" y="1182"/>
                    <a:pt x="395" y="1244"/>
                  </a:cubicBezTo>
                  <a:cubicBezTo>
                    <a:pt x="395" y="1404"/>
                    <a:pt x="525" y="1534"/>
                    <a:pt x="685" y="1534"/>
                  </a:cubicBezTo>
                  <a:cubicBezTo>
                    <a:pt x="844" y="1534"/>
                    <a:pt x="974" y="1404"/>
                    <a:pt x="974" y="1244"/>
                  </a:cubicBezTo>
                  <a:cubicBezTo>
                    <a:pt x="974" y="1161"/>
                    <a:pt x="939" y="1086"/>
                    <a:pt x="883" y="1033"/>
                  </a:cubicBezTo>
                  <a:cubicBezTo>
                    <a:pt x="1230" y="817"/>
                    <a:pt x="1230" y="817"/>
                    <a:pt x="1230" y="817"/>
                  </a:cubicBezTo>
                  <a:cubicBezTo>
                    <a:pt x="1251" y="858"/>
                    <a:pt x="1280" y="894"/>
                    <a:pt x="1315" y="924"/>
                  </a:cubicBezTo>
                  <a:cubicBezTo>
                    <a:pt x="1226" y="1004"/>
                    <a:pt x="1226" y="1004"/>
                    <a:pt x="1226" y="1004"/>
                  </a:cubicBezTo>
                  <a:cubicBezTo>
                    <a:pt x="1209" y="986"/>
                    <a:pt x="1185" y="974"/>
                    <a:pt x="1157" y="974"/>
                  </a:cubicBezTo>
                  <a:cubicBezTo>
                    <a:pt x="1105" y="974"/>
                    <a:pt x="1062" y="1017"/>
                    <a:pt x="1062" y="1070"/>
                  </a:cubicBezTo>
                  <a:cubicBezTo>
                    <a:pt x="1062" y="1123"/>
                    <a:pt x="1105" y="1165"/>
                    <a:pt x="1157" y="1165"/>
                  </a:cubicBezTo>
                  <a:cubicBezTo>
                    <a:pt x="1210" y="1165"/>
                    <a:pt x="1253" y="1123"/>
                    <a:pt x="1253" y="1070"/>
                  </a:cubicBezTo>
                  <a:cubicBezTo>
                    <a:pt x="1253" y="1046"/>
                    <a:pt x="1244" y="1024"/>
                    <a:pt x="1229" y="1007"/>
                  </a:cubicBezTo>
                  <a:cubicBezTo>
                    <a:pt x="1318" y="926"/>
                    <a:pt x="1318" y="926"/>
                    <a:pt x="1318" y="926"/>
                  </a:cubicBezTo>
                  <a:cubicBezTo>
                    <a:pt x="1379" y="976"/>
                    <a:pt x="1456" y="1007"/>
                    <a:pt x="1540" y="1007"/>
                  </a:cubicBezTo>
                  <a:cubicBezTo>
                    <a:pt x="1649" y="1007"/>
                    <a:pt x="1747" y="956"/>
                    <a:pt x="1810" y="878"/>
                  </a:cubicBezTo>
                  <a:cubicBezTo>
                    <a:pt x="1932" y="999"/>
                    <a:pt x="1932" y="999"/>
                    <a:pt x="1932" y="999"/>
                  </a:cubicBezTo>
                  <a:cubicBezTo>
                    <a:pt x="1906" y="1034"/>
                    <a:pt x="1891" y="1078"/>
                    <a:pt x="1891" y="1125"/>
                  </a:cubicBezTo>
                  <a:cubicBezTo>
                    <a:pt x="1891" y="1242"/>
                    <a:pt x="1986" y="1337"/>
                    <a:pt x="2104" y="1337"/>
                  </a:cubicBezTo>
                  <a:cubicBezTo>
                    <a:pt x="2221" y="1337"/>
                    <a:pt x="2316" y="1242"/>
                    <a:pt x="2316" y="1125"/>
                  </a:cubicBezTo>
                  <a:cubicBezTo>
                    <a:pt x="2316" y="1100"/>
                    <a:pt x="2312" y="1077"/>
                    <a:pt x="2305" y="1055"/>
                  </a:cubicBezTo>
                  <a:cubicBezTo>
                    <a:pt x="2459" y="1011"/>
                    <a:pt x="2459" y="1011"/>
                    <a:pt x="2459" y="1011"/>
                  </a:cubicBezTo>
                  <a:cubicBezTo>
                    <a:pt x="2495" y="1072"/>
                    <a:pt x="2562" y="1113"/>
                    <a:pt x="2638" y="1113"/>
                  </a:cubicBezTo>
                  <a:cubicBezTo>
                    <a:pt x="2753" y="1113"/>
                    <a:pt x="2847" y="1020"/>
                    <a:pt x="2847" y="905"/>
                  </a:cubicBezTo>
                  <a:cubicBezTo>
                    <a:pt x="2847" y="789"/>
                    <a:pt x="2753" y="696"/>
                    <a:pt x="2638" y="696"/>
                  </a:cubicBezTo>
                  <a:cubicBezTo>
                    <a:pt x="2523" y="696"/>
                    <a:pt x="2430" y="789"/>
                    <a:pt x="2430" y="905"/>
                  </a:cubicBezTo>
                  <a:cubicBezTo>
                    <a:pt x="2430" y="942"/>
                    <a:pt x="2440" y="977"/>
                    <a:pt x="2457" y="1007"/>
                  </a:cubicBezTo>
                  <a:cubicBezTo>
                    <a:pt x="2303" y="1051"/>
                    <a:pt x="2303" y="1051"/>
                    <a:pt x="2303" y="1051"/>
                  </a:cubicBezTo>
                  <a:cubicBezTo>
                    <a:pt x="2273" y="970"/>
                    <a:pt x="2195" y="912"/>
                    <a:pt x="2104" y="912"/>
                  </a:cubicBezTo>
                  <a:cubicBezTo>
                    <a:pt x="2035" y="912"/>
                    <a:pt x="1973" y="945"/>
                    <a:pt x="1934" y="996"/>
                  </a:cubicBezTo>
                  <a:cubicBezTo>
                    <a:pt x="1813" y="875"/>
                    <a:pt x="1813" y="875"/>
                    <a:pt x="1813" y="875"/>
                  </a:cubicBezTo>
                  <a:cubicBezTo>
                    <a:pt x="1860" y="815"/>
                    <a:pt x="1888" y="740"/>
                    <a:pt x="1888" y="659"/>
                  </a:cubicBezTo>
                  <a:cubicBezTo>
                    <a:pt x="1888" y="648"/>
                    <a:pt x="1888" y="638"/>
                    <a:pt x="1887" y="628"/>
                  </a:cubicBezTo>
                  <a:cubicBezTo>
                    <a:pt x="2105" y="570"/>
                    <a:pt x="2105" y="570"/>
                    <a:pt x="2105" y="570"/>
                  </a:cubicBezTo>
                  <a:cubicBezTo>
                    <a:pt x="2134" y="640"/>
                    <a:pt x="2202" y="689"/>
                    <a:pt x="2282" y="689"/>
                  </a:cubicBezTo>
                  <a:cubicBezTo>
                    <a:pt x="2388" y="689"/>
                    <a:pt x="2474" y="603"/>
                    <a:pt x="2474" y="498"/>
                  </a:cubicBezTo>
                  <a:cubicBezTo>
                    <a:pt x="2474" y="466"/>
                    <a:pt x="2466" y="435"/>
                    <a:pt x="2452" y="409"/>
                  </a:cubicBezTo>
                  <a:cubicBezTo>
                    <a:pt x="2590" y="333"/>
                    <a:pt x="2590" y="333"/>
                    <a:pt x="2590" y="333"/>
                  </a:cubicBezTo>
                  <a:cubicBezTo>
                    <a:pt x="2610" y="475"/>
                    <a:pt x="2732" y="585"/>
                    <a:pt x="2879" y="585"/>
                  </a:cubicBezTo>
                  <a:cubicBezTo>
                    <a:pt x="3041" y="585"/>
                    <a:pt x="3172" y="453"/>
                    <a:pt x="3172" y="292"/>
                  </a:cubicBezTo>
                  <a:cubicBezTo>
                    <a:pt x="3172" y="131"/>
                    <a:pt x="3041" y="0"/>
                    <a:pt x="2879" y="0"/>
                  </a:cubicBezTo>
                  <a:close/>
                  <a:moveTo>
                    <a:pt x="1937" y="255"/>
                  </a:moveTo>
                  <a:cubicBezTo>
                    <a:pt x="1885" y="255"/>
                    <a:pt x="1842" y="212"/>
                    <a:pt x="1842" y="159"/>
                  </a:cubicBezTo>
                  <a:cubicBezTo>
                    <a:pt x="1842" y="107"/>
                    <a:pt x="1885" y="64"/>
                    <a:pt x="1937" y="64"/>
                  </a:cubicBezTo>
                  <a:cubicBezTo>
                    <a:pt x="1990" y="64"/>
                    <a:pt x="2033" y="107"/>
                    <a:pt x="2033" y="159"/>
                  </a:cubicBezTo>
                  <a:cubicBezTo>
                    <a:pt x="2033" y="212"/>
                    <a:pt x="1990" y="255"/>
                    <a:pt x="1937" y="255"/>
                  </a:cubicBezTo>
                  <a:close/>
                  <a:moveTo>
                    <a:pt x="253" y="719"/>
                  </a:moveTo>
                  <a:cubicBezTo>
                    <a:pt x="116" y="719"/>
                    <a:pt x="4" y="607"/>
                    <a:pt x="4" y="470"/>
                  </a:cubicBezTo>
                  <a:cubicBezTo>
                    <a:pt x="4" y="333"/>
                    <a:pt x="116" y="221"/>
                    <a:pt x="253" y="221"/>
                  </a:cubicBezTo>
                  <a:cubicBezTo>
                    <a:pt x="390" y="221"/>
                    <a:pt x="502" y="333"/>
                    <a:pt x="502" y="470"/>
                  </a:cubicBezTo>
                  <a:cubicBezTo>
                    <a:pt x="502" y="607"/>
                    <a:pt x="390" y="719"/>
                    <a:pt x="253" y="719"/>
                  </a:cubicBezTo>
                  <a:close/>
                  <a:moveTo>
                    <a:pt x="977" y="377"/>
                  </a:moveTo>
                  <a:cubicBezTo>
                    <a:pt x="876" y="377"/>
                    <a:pt x="794" y="295"/>
                    <a:pt x="794" y="194"/>
                  </a:cubicBezTo>
                  <a:cubicBezTo>
                    <a:pt x="794" y="93"/>
                    <a:pt x="876" y="11"/>
                    <a:pt x="977" y="11"/>
                  </a:cubicBezTo>
                  <a:cubicBezTo>
                    <a:pt x="1078" y="11"/>
                    <a:pt x="1160" y="93"/>
                    <a:pt x="1160" y="194"/>
                  </a:cubicBezTo>
                  <a:cubicBezTo>
                    <a:pt x="1160" y="295"/>
                    <a:pt x="1078" y="377"/>
                    <a:pt x="977" y="377"/>
                  </a:cubicBezTo>
                  <a:close/>
                  <a:moveTo>
                    <a:pt x="799" y="865"/>
                  </a:moveTo>
                  <a:cubicBezTo>
                    <a:pt x="696" y="865"/>
                    <a:pt x="612" y="781"/>
                    <a:pt x="612" y="678"/>
                  </a:cubicBezTo>
                  <a:cubicBezTo>
                    <a:pt x="612" y="575"/>
                    <a:pt x="696" y="491"/>
                    <a:pt x="799" y="491"/>
                  </a:cubicBezTo>
                  <a:cubicBezTo>
                    <a:pt x="902" y="491"/>
                    <a:pt x="986" y="575"/>
                    <a:pt x="986" y="678"/>
                  </a:cubicBezTo>
                  <a:cubicBezTo>
                    <a:pt x="986" y="781"/>
                    <a:pt x="902" y="865"/>
                    <a:pt x="799" y="865"/>
                  </a:cubicBezTo>
                  <a:close/>
                  <a:moveTo>
                    <a:pt x="236" y="1023"/>
                  </a:moveTo>
                  <a:cubicBezTo>
                    <a:pt x="184" y="1023"/>
                    <a:pt x="141" y="980"/>
                    <a:pt x="141" y="927"/>
                  </a:cubicBezTo>
                  <a:cubicBezTo>
                    <a:pt x="141" y="875"/>
                    <a:pt x="184" y="832"/>
                    <a:pt x="236" y="832"/>
                  </a:cubicBezTo>
                  <a:cubicBezTo>
                    <a:pt x="289" y="832"/>
                    <a:pt x="332" y="875"/>
                    <a:pt x="332" y="927"/>
                  </a:cubicBezTo>
                  <a:cubicBezTo>
                    <a:pt x="332" y="980"/>
                    <a:pt x="289" y="1023"/>
                    <a:pt x="236" y="1023"/>
                  </a:cubicBezTo>
                  <a:close/>
                  <a:moveTo>
                    <a:pt x="970" y="1244"/>
                  </a:moveTo>
                  <a:cubicBezTo>
                    <a:pt x="970" y="1402"/>
                    <a:pt x="842" y="1530"/>
                    <a:pt x="685" y="1530"/>
                  </a:cubicBezTo>
                  <a:cubicBezTo>
                    <a:pt x="527" y="1530"/>
                    <a:pt x="399" y="1402"/>
                    <a:pt x="399" y="1244"/>
                  </a:cubicBezTo>
                  <a:cubicBezTo>
                    <a:pt x="399" y="1087"/>
                    <a:pt x="527" y="959"/>
                    <a:pt x="685" y="959"/>
                  </a:cubicBezTo>
                  <a:cubicBezTo>
                    <a:pt x="842" y="959"/>
                    <a:pt x="970" y="1087"/>
                    <a:pt x="970" y="1244"/>
                  </a:cubicBezTo>
                  <a:close/>
                  <a:moveTo>
                    <a:pt x="1157" y="1161"/>
                  </a:moveTo>
                  <a:cubicBezTo>
                    <a:pt x="1107" y="1161"/>
                    <a:pt x="1066" y="1120"/>
                    <a:pt x="1066" y="1070"/>
                  </a:cubicBezTo>
                  <a:cubicBezTo>
                    <a:pt x="1066" y="1019"/>
                    <a:pt x="1107" y="978"/>
                    <a:pt x="1157" y="978"/>
                  </a:cubicBezTo>
                  <a:cubicBezTo>
                    <a:pt x="1208" y="978"/>
                    <a:pt x="1249" y="1019"/>
                    <a:pt x="1249" y="1070"/>
                  </a:cubicBezTo>
                  <a:cubicBezTo>
                    <a:pt x="1249" y="1120"/>
                    <a:pt x="1208" y="1161"/>
                    <a:pt x="1157" y="1161"/>
                  </a:cubicBezTo>
                  <a:close/>
                  <a:moveTo>
                    <a:pt x="2638" y="700"/>
                  </a:moveTo>
                  <a:cubicBezTo>
                    <a:pt x="2751" y="700"/>
                    <a:pt x="2843" y="792"/>
                    <a:pt x="2843" y="905"/>
                  </a:cubicBezTo>
                  <a:cubicBezTo>
                    <a:pt x="2843" y="1017"/>
                    <a:pt x="2751" y="1109"/>
                    <a:pt x="2638" y="1109"/>
                  </a:cubicBezTo>
                  <a:cubicBezTo>
                    <a:pt x="2525" y="1109"/>
                    <a:pt x="2434" y="1017"/>
                    <a:pt x="2434" y="905"/>
                  </a:cubicBezTo>
                  <a:cubicBezTo>
                    <a:pt x="2434" y="792"/>
                    <a:pt x="2525" y="700"/>
                    <a:pt x="2638" y="700"/>
                  </a:cubicBezTo>
                  <a:close/>
                  <a:moveTo>
                    <a:pt x="2104" y="916"/>
                  </a:moveTo>
                  <a:cubicBezTo>
                    <a:pt x="2219" y="916"/>
                    <a:pt x="2312" y="1009"/>
                    <a:pt x="2312" y="1125"/>
                  </a:cubicBezTo>
                  <a:cubicBezTo>
                    <a:pt x="2312" y="1240"/>
                    <a:pt x="2219" y="1333"/>
                    <a:pt x="2104" y="1333"/>
                  </a:cubicBezTo>
                  <a:cubicBezTo>
                    <a:pt x="1989" y="1333"/>
                    <a:pt x="1895" y="1240"/>
                    <a:pt x="1895" y="1125"/>
                  </a:cubicBezTo>
                  <a:cubicBezTo>
                    <a:pt x="1895" y="1009"/>
                    <a:pt x="1989" y="916"/>
                    <a:pt x="2104" y="916"/>
                  </a:cubicBezTo>
                  <a:close/>
                  <a:moveTo>
                    <a:pt x="1540" y="1003"/>
                  </a:moveTo>
                  <a:cubicBezTo>
                    <a:pt x="1351" y="1003"/>
                    <a:pt x="1196" y="848"/>
                    <a:pt x="1196" y="659"/>
                  </a:cubicBezTo>
                  <a:cubicBezTo>
                    <a:pt x="1196" y="469"/>
                    <a:pt x="1351" y="315"/>
                    <a:pt x="1540" y="315"/>
                  </a:cubicBezTo>
                  <a:cubicBezTo>
                    <a:pt x="1730" y="315"/>
                    <a:pt x="1884" y="469"/>
                    <a:pt x="1884" y="659"/>
                  </a:cubicBezTo>
                  <a:cubicBezTo>
                    <a:pt x="1884" y="848"/>
                    <a:pt x="1730" y="1003"/>
                    <a:pt x="1540" y="1003"/>
                  </a:cubicBezTo>
                  <a:close/>
                  <a:moveTo>
                    <a:pt x="2282" y="685"/>
                  </a:moveTo>
                  <a:cubicBezTo>
                    <a:pt x="2179" y="685"/>
                    <a:pt x="2095" y="601"/>
                    <a:pt x="2095" y="498"/>
                  </a:cubicBezTo>
                  <a:cubicBezTo>
                    <a:pt x="2095" y="395"/>
                    <a:pt x="2179" y="311"/>
                    <a:pt x="2282" y="311"/>
                  </a:cubicBezTo>
                  <a:cubicBezTo>
                    <a:pt x="2386" y="311"/>
                    <a:pt x="2470" y="395"/>
                    <a:pt x="2470" y="498"/>
                  </a:cubicBezTo>
                  <a:cubicBezTo>
                    <a:pt x="2470" y="601"/>
                    <a:pt x="2386" y="685"/>
                    <a:pt x="2282" y="685"/>
                  </a:cubicBezTo>
                  <a:close/>
                  <a:moveTo>
                    <a:pt x="2879" y="581"/>
                  </a:moveTo>
                  <a:cubicBezTo>
                    <a:pt x="2720" y="581"/>
                    <a:pt x="2591" y="451"/>
                    <a:pt x="2591" y="292"/>
                  </a:cubicBezTo>
                  <a:cubicBezTo>
                    <a:pt x="2591" y="133"/>
                    <a:pt x="2720" y="4"/>
                    <a:pt x="2879" y="4"/>
                  </a:cubicBezTo>
                  <a:cubicBezTo>
                    <a:pt x="3038" y="4"/>
                    <a:pt x="3168" y="133"/>
                    <a:pt x="3168" y="292"/>
                  </a:cubicBezTo>
                  <a:cubicBezTo>
                    <a:pt x="3168" y="451"/>
                    <a:pt x="3038" y="581"/>
                    <a:pt x="2879" y="5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125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1" y="1483952"/>
            <a:ext cx="11134411" cy="4320000"/>
          </a:xfrm>
          <a:noFill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3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vert="horz" lIns="10800" tIns="0" rIns="0" bIns="0" rtlCol="0" anchor="t" anchorCtr="0">
            <a:noAutofit/>
          </a:bodyPr>
          <a:lstStyle>
            <a:lvl1pPr>
              <a:defRPr lang="en-US" noProof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8460000" cy="4320000"/>
          </a:xfrm>
          <a:noFill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vert="horz" lIns="10800" tIns="0" rIns="0" bIns="0" rtlCol="0" anchor="t" anchorCtr="0">
            <a:noAutofit/>
          </a:bodyPr>
          <a:lstStyle>
            <a:lvl1pPr>
              <a:defRPr lang="en-US" noProof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noFill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6310800" y="1476439"/>
            <a:ext cx="5324764" cy="4320000"/>
          </a:xfrm>
          <a:noFill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vert="horz" lIns="10800" tIns="0" rIns="0" bIns="0" rtlCol="0" anchor="t" anchorCtr="0">
            <a:noAutofit/>
          </a:bodyPr>
          <a:lstStyle>
            <a:lvl1pPr>
              <a:defRPr lang="en-US" noProof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noFill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0801" y="1483952"/>
            <a:ext cx="5879612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252" y="410830"/>
            <a:ext cx="11134411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vert="horz" lIns="10800" tIns="0" rIns="0" bIns="0" rtlCol="0" anchor="t" anchorCtr="0">
            <a:noAutofit/>
          </a:bodyPr>
          <a:lstStyle>
            <a:lvl1pPr>
              <a:defRPr lang="en-US" noProof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8460000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5" name="Inhaltsplatzhalter 2"/>
          <p:cNvSpPr>
            <a:spLocks noGrp="1"/>
          </p:cNvSpPr>
          <p:nvPr>
            <p:ph idx="16"/>
          </p:nvPr>
        </p:nvSpPr>
        <p:spPr>
          <a:xfrm>
            <a:off x="6310800" y="1476439"/>
            <a:ext cx="5324764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16253" y="410830"/>
            <a:ext cx="11134410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4411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15"/>
          </p:nvPr>
        </p:nvSpPr>
        <p:spPr>
          <a:xfrm>
            <a:off x="516252" y="1483952"/>
            <a:ext cx="5324764" cy="4320000"/>
          </a:xfr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310801" y="1483952"/>
            <a:ext cx="5879612" cy="432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6252" y="410830"/>
            <a:ext cx="11134411" cy="1073122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2"/>
            <a:ext cx="12190412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54111" y="6076361"/>
            <a:ext cx="4275850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16252" y="6076361"/>
            <a:ext cx="914307" cy="360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"/>
            <a:ext cx="12190412" cy="6857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252" y="410830"/>
            <a:ext cx="11134411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252" y="1483952"/>
            <a:ext cx="11134411" cy="4321536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2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1" r:id="rId2"/>
    <p:sldLayoutId id="2147483709" r:id="rId3"/>
    <p:sldLayoutId id="2147483710" r:id="rId4"/>
    <p:sldLayoutId id="2147483681" r:id="rId5"/>
    <p:sldLayoutId id="2147483679" r:id="rId6"/>
    <p:sldLayoutId id="2147483680" r:id="rId7"/>
    <p:sldLayoutId id="2147483730" r:id="rId8"/>
    <p:sldLayoutId id="214748368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"/>
            <a:ext cx="12190412" cy="6857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tx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252" y="1483952"/>
            <a:ext cx="11134411" cy="4321536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252" y="410830"/>
            <a:ext cx="11134411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3" r:id="rId9"/>
    <p:sldLayoutId id="214748373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"/>
            <a:ext cx="12190412" cy="6857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516252" y="410830"/>
            <a:ext cx="11134411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516252" y="1483952"/>
            <a:ext cx="11134411" cy="4321536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957281" y="6076361"/>
            <a:ext cx="427585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ct val="90000"/>
              </a:lnSpc>
              <a:spcAft>
                <a:spcPts val="1000"/>
              </a:spcAft>
              <a:defRPr sz="12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516252" y="6076361"/>
            <a:ext cx="9143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spcAft>
                <a:spcPts val="1000"/>
              </a:spcAft>
              <a:defRPr sz="1400" b="1">
                <a:solidFill>
                  <a:schemeClr val="bg1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6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fp.ca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615751" y="0"/>
            <a:ext cx="10101664" cy="3741441"/>
          </a:xfrm>
        </p:spPr>
        <p:txBody>
          <a:bodyPr/>
          <a:lstStyle/>
          <a:p>
            <a:r>
              <a:rPr lang="en-US" sz="7200" dirty="0" smtClean="0"/>
              <a:t>Forest Professionals</a:t>
            </a:r>
            <a:br>
              <a:rPr lang="en-US" sz="7200" dirty="0" smtClean="0"/>
            </a:br>
            <a:r>
              <a:rPr lang="en-US" sz="7200" dirty="0" smtClean="0"/>
              <a:t>in timber cruising</a:t>
            </a:r>
            <a:endParaRPr lang="en-US" sz="7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 bwMode="gray">
          <a:xfrm>
            <a:off x="615751" y="3741441"/>
            <a:ext cx="10101664" cy="206175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SITCA 2017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400" dirty="0" smtClean="0"/>
              <a:t>Casey Macaulay RPF</a:t>
            </a:r>
          </a:p>
          <a:p>
            <a:pPr marL="0" indent="0">
              <a:buNone/>
            </a:pPr>
            <a:r>
              <a:rPr lang="en-US" sz="1400" dirty="0" smtClean="0"/>
              <a:t>Registrar and Director of Act Compliance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1" y="5803200"/>
            <a:ext cx="1892776" cy="8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6251" y="2828924"/>
            <a:ext cx="11134411" cy="242257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Competence = Knowledge + Completeness + Care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931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SUPERVISION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412777"/>
            <a:ext cx="109713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Section 2(3) (b) (</a:t>
            </a:r>
            <a:r>
              <a:rPr lang="en-US" dirty="0" err="1"/>
              <a:t>i</a:t>
            </a:r>
            <a:r>
              <a:rPr lang="en-US" dirty="0"/>
              <a:t>) of the </a:t>
            </a:r>
            <a:r>
              <a:rPr lang="en-US" i="1" dirty="0"/>
              <a:t>Foresters Act</a:t>
            </a:r>
            <a:r>
              <a:rPr lang="en-US" dirty="0"/>
              <a:t> allows non-members to engage in the practice of professional forestry while under the supervision of a registered member.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forest professional acting independently who supervises other members or non-members must carry out and document due diligence to ensure that the other members or non-members are capable and competent to carry out those duties.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supervising forest professional is legally accountable, per aspect of authority, for all work carried out under their supervision, be it direct and or indirect.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Giving a forest professional or non-member a manual, plan, instructions, etc. on its own does not constitute supervision</a:t>
            </a:r>
          </a:p>
        </p:txBody>
      </p:sp>
    </p:spTree>
    <p:extLst>
      <p:ext uri="{BB962C8B-B14F-4D97-AF65-F5344CB8AC3E}">
        <p14:creationId xmlns:p14="http://schemas.microsoft.com/office/powerpoint/2010/main" val="25040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 AND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 WE MANAGE RISKS?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98" y="1484313"/>
            <a:ext cx="4421405" cy="4319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7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FOREST 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412777"/>
            <a:ext cx="109713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Complete and accurate information - 105.1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(3) The holder of an agreement who is required under the agreement or this Act to submit information to the government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(a) for use in determining, </a:t>
            </a:r>
            <a:r>
              <a:rPr lang="en-US" dirty="0" err="1"/>
              <a:t>redetermining</a:t>
            </a:r>
            <a:r>
              <a:rPr lang="en-US" dirty="0"/>
              <a:t> or varying a stumpage rate, 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(b) for any other purpose under this Act,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must ensure that, at the time the information is submitted, the information is complete and accurate.</a:t>
            </a:r>
          </a:p>
        </p:txBody>
      </p:sp>
    </p:spTree>
    <p:extLst>
      <p:ext uri="{BB962C8B-B14F-4D97-AF65-F5344CB8AC3E}">
        <p14:creationId xmlns:p14="http://schemas.microsoft.com/office/powerpoint/2010/main" val="25282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CRUISE DATA SUBMISSION STANDARDS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412777"/>
            <a:ext cx="109713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conditions must be met.  </a:t>
            </a:r>
            <a:r>
              <a:rPr lang="en-US" dirty="0" smtClean="0"/>
              <a:t>If </a:t>
            </a:r>
            <a:r>
              <a:rPr lang="en-US" dirty="0"/>
              <a:t>they are not met, then the cruise data may not be used for an appraisal: </a:t>
            </a:r>
          </a:p>
          <a:p>
            <a:r>
              <a:rPr lang="en-US" dirty="0" smtClean="0"/>
              <a:t>The </a:t>
            </a:r>
            <a:r>
              <a:rPr lang="en-US" dirty="0"/>
              <a:t>field data must be consistent with the data used in the appraisal compilation. </a:t>
            </a:r>
          </a:p>
          <a:p>
            <a:r>
              <a:rPr lang="en-US" dirty="0" smtClean="0"/>
              <a:t>The </a:t>
            </a:r>
            <a:r>
              <a:rPr lang="en-US" dirty="0"/>
              <a:t>field data must be compiled in a manner that is consistent with the cruise plan. </a:t>
            </a:r>
            <a:r>
              <a:rPr lang="en-US" dirty="0" smtClean="0"/>
              <a:t>(</a:t>
            </a:r>
            <a:r>
              <a:rPr lang="en-US" dirty="0"/>
              <a:t>most recent amendment)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cruiser must take responsibility for the cruise data by either:</a:t>
            </a:r>
          </a:p>
          <a:p>
            <a:r>
              <a:rPr lang="en-US" dirty="0"/>
              <a:t>Signing, printing their full name and dating (day, month and year) the original cruise card and any subsequent changes they made to that data, or</a:t>
            </a:r>
          </a:p>
          <a:p>
            <a:r>
              <a:rPr lang="en-US" dirty="0"/>
              <a:t>Submitting a cover letter (including name, date and signature) with the cruise data indicating which plots they cruised or made subsequent changes to.</a:t>
            </a:r>
          </a:p>
        </p:txBody>
      </p:sp>
    </p:spTree>
    <p:extLst>
      <p:ext uri="{BB962C8B-B14F-4D97-AF65-F5344CB8AC3E}">
        <p14:creationId xmlns:p14="http://schemas.microsoft.com/office/powerpoint/2010/main" val="36418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DOES OUR WORK PROVIDE VALUE TO CLIENTS AND THE PUBLIC?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57" y="1484313"/>
            <a:ext cx="4319587" cy="4319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2100" y="1484312"/>
            <a:ext cx="4316413" cy="4316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EXPECTATIONS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412777"/>
            <a:ext cx="109713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Employer</a:t>
            </a:r>
          </a:p>
          <a:p>
            <a:r>
              <a:rPr lang="en-CA" dirty="0" smtClean="0"/>
              <a:t>Responsibilities in legislation </a:t>
            </a:r>
          </a:p>
          <a:p>
            <a:r>
              <a:rPr lang="en-CA" dirty="0" smtClean="0"/>
              <a:t>Social licence</a:t>
            </a:r>
          </a:p>
          <a:p>
            <a:r>
              <a:rPr lang="en-CA" dirty="0" smtClean="0"/>
              <a:t>Commercial success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The employer engages the professional to achieve these.</a:t>
            </a:r>
          </a:p>
          <a:p>
            <a:pPr marL="457200" lvl="1" indent="0">
              <a:buNone/>
            </a:pPr>
            <a:r>
              <a:rPr lang="en-CA" i="1" dirty="0" smtClean="0"/>
              <a:t>However,</a:t>
            </a:r>
          </a:p>
          <a:p>
            <a:pPr marL="0" indent="0">
              <a:buNone/>
            </a:pPr>
            <a:r>
              <a:rPr lang="en-CA" i="1" dirty="0" smtClean="0"/>
              <a:t>If the professional fails to apply their professional role, either as a result of their own doing, or a result of employer influence then social licence erodes and  we operate in a very short term existence.</a:t>
            </a:r>
          </a:p>
        </p:txBody>
      </p:sp>
    </p:spTree>
    <p:extLst>
      <p:ext uri="{BB962C8B-B14F-4D97-AF65-F5344CB8AC3E}">
        <p14:creationId xmlns:p14="http://schemas.microsoft.com/office/powerpoint/2010/main" val="14148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NAVIGATING YOUR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5778" y="1626827"/>
            <a:ext cx="11134411" cy="4320000"/>
          </a:xfrm>
        </p:spPr>
        <p:txBody>
          <a:bodyPr/>
          <a:lstStyle/>
          <a:p>
            <a:r>
              <a:rPr lang="en-US" dirty="0" smtClean="0"/>
              <a:t>RFT </a:t>
            </a:r>
            <a:r>
              <a:rPr lang="en-US" dirty="0"/>
              <a:t>functions and accountabilities </a:t>
            </a:r>
            <a:r>
              <a:rPr lang="en-US" dirty="0" smtClean="0"/>
              <a:t>place an </a:t>
            </a:r>
            <a:r>
              <a:rPr lang="en-US" dirty="0"/>
              <a:t>emphasis on shorter time frames, stand level issues, </a:t>
            </a:r>
            <a:r>
              <a:rPr lang="en-US" dirty="0" smtClean="0"/>
              <a:t>practical </a:t>
            </a:r>
            <a:r>
              <a:rPr lang="en-US" dirty="0"/>
              <a:t>skills, and operating within technical parameters, guidelines and </a:t>
            </a:r>
            <a:r>
              <a:rPr lang="en-US" dirty="0" smtClean="0"/>
              <a:t>protocols</a:t>
            </a:r>
          </a:p>
          <a:p>
            <a:r>
              <a:rPr lang="en-US" dirty="0"/>
              <a:t>RPF functions and accountabilities </a:t>
            </a:r>
            <a:r>
              <a:rPr lang="en-US" dirty="0" smtClean="0"/>
              <a:t>encompass </a:t>
            </a:r>
            <a:r>
              <a:rPr lang="en-US" dirty="0"/>
              <a:t>all aspects of professional forestry, including those that may be performed and assumed by an </a:t>
            </a:r>
            <a:r>
              <a:rPr lang="en-US" dirty="0" smtClean="0"/>
              <a:t>RFT</a:t>
            </a:r>
          </a:p>
          <a:p>
            <a:r>
              <a:rPr lang="en-US" dirty="0" smtClean="0"/>
              <a:t>RFTs may </a:t>
            </a:r>
            <a:r>
              <a:rPr lang="en-US" dirty="0"/>
              <a:t>engage in aspects of the practice of professional forestry to the extent consistent with their education, training and </a:t>
            </a:r>
            <a:r>
              <a:rPr lang="en-US" dirty="0" smtClean="0"/>
              <a:t>experience</a:t>
            </a:r>
          </a:p>
          <a:p>
            <a:endParaRPr lang="en-US" dirty="0" smtClean="0"/>
          </a:p>
          <a:p>
            <a:r>
              <a:rPr lang="en-US" dirty="0"/>
              <a:t>Even though aspects of cruising and cruise planning/designing may be procedural based, the consequences of a misunderstood or misdirected modification of these procedures can be serious in nature.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DISPUTES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6252" y="942478"/>
            <a:ext cx="11134411" cy="5414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BECAUSE SOMETIMES WE JUST DISAGREE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Inhaltsplatzhalter 66"/>
          <p:cNvSpPr txBox="1">
            <a:spLocks/>
          </p:cNvSpPr>
          <p:nvPr/>
        </p:nvSpPr>
        <p:spPr>
          <a:xfrm>
            <a:off x="516252" y="1483952"/>
            <a:ext cx="11036514" cy="4433548"/>
          </a:xfrm>
          <a:prstGeom prst="rect">
            <a:avLst/>
          </a:prstGeom>
          <a:noFill/>
        </p:spPr>
        <p:txBody>
          <a:bodyPr vert="horz" lIns="10800" tIns="0" rIns="0" bIns="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Challenges within your organization</a:t>
            </a:r>
          </a:p>
          <a:p>
            <a:r>
              <a:rPr lang="en-US" dirty="0"/>
              <a:t>Challenges between organizations</a:t>
            </a:r>
          </a:p>
          <a:p>
            <a:r>
              <a:rPr lang="en-US" dirty="0" smtClean="0"/>
              <a:t>Understand each other’s business objectives</a:t>
            </a:r>
          </a:p>
          <a:p>
            <a:r>
              <a:rPr lang="en-US" dirty="0" smtClean="0"/>
              <a:t>Provide enough time for review and consideration</a:t>
            </a:r>
          </a:p>
          <a:p>
            <a:r>
              <a:rPr lang="en-US" dirty="0" smtClean="0"/>
              <a:t>Respect each other’s competence and position</a:t>
            </a:r>
          </a:p>
          <a:p>
            <a:r>
              <a:rPr lang="en-US" dirty="0" smtClean="0"/>
              <a:t>Stop making assumptions</a:t>
            </a:r>
          </a:p>
          <a:p>
            <a:r>
              <a:rPr lang="en-US" dirty="0" smtClean="0"/>
              <a:t>Trust requires relationship and investment</a:t>
            </a:r>
          </a:p>
          <a:p>
            <a:r>
              <a:rPr lang="en-US" dirty="0" smtClean="0"/>
              <a:t>Focus on the work not the personalities</a:t>
            </a:r>
          </a:p>
          <a:p>
            <a:r>
              <a:rPr lang="en-US" dirty="0" smtClean="0"/>
              <a:t>Consider using a third party (is the dispute mechanism adequate?)</a:t>
            </a:r>
          </a:p>
          <a:p>
            <a:r>
              <a:rPr lang="en-US" dirty="0" smtClean="0"/>
              <a:t>Be transparent</a:t>
            </a:r>
          </a:p>
          <a:p>
            <a:r>
              <a:rPr lang="en-US" dirty="0" smtClean="0"/>
              <a:t>Talk to each other</a:t>
            </a:r>
          </a:p>
          <a:p>
            <a:r>
              <a:rPr lang="en-US" dirty="0" smtClean="0"/>
              <a:t>Escalation to a professional complaint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703790"/>
            <a:ext cx="4675717" cy="3213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CRUISING ACCREDITATION</a:t>
            </a:r>
            <a:endParaRPr lang="en-US" dirty="0"/>
          </a:p>
        </p:txBody>
      </p:sp>
      <p:grpSp>
        <p:nvGrpSpPr>
          <p:cNvPr id="11" name="Gruppieren 10"/>
          <p:cNvGrpSpPr/>
          <p:nvPr/>
        </p:nvGrpSpPr>
        <p:grpSpPr bwMode="gray">
          <a:xfrm>
            <a:off x="1688184" y="1820443"/>
            <a:ext cx="8808903" cy="4096865"/>
            <a:chOff x="528127" y="1820443"/>
            <a:chExt cx="8808903" cy="4096865"/>
          </a:xfrm>
        </p:grpSpPr>
        <p:sp>
          <p:nvSpPr>
            <p:cNvPr id="72" name="Textfeld 71"/>
            <p:cNvSpPr txBox="1"/>
            <p:nvPr/>
          </p:nvSpPr>
          <p:spPr bwMode="gray">
            <a:xfrm>
              <a:off x="540002" y="4090151"/>
              <a:ext cx="1876319" cy="1439358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US" sz="3200" dirty="0" smtClean="0">
                  <a:solidFill>
                    <a:srgbClr val="000000"/>
                  </a:solidFill>
                  <a:latin typeface="Bebas Neue" panose="020B0506020202020201" pitchFamily="34" charset="0"/>
                </a:rPr>
                <a:t>Registered members</a:t>
              </a:r>
            </a:p>
            <a:p>
              <a:pPr algn="ctr"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 Light" panose="020F0302020204030204" pitchFamily="34" charset="0"/>
                </a:rPr>
                <a:t>RPF, RFT</a:t>
              </a:r>
              <a:endParaRPr lang="en-US" sz="2400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3" name="Textfeld 72"/>
            <p:cNvSpPr txBox="1"/>
            <p:nvPr/>
          </p:nvSpPr>
          <p:spPr bwMode="gray">
            <a:xfrm>
              <a:off x="2846905" y="4090151"/>
              <a:ext cx="1876319" cy="1439358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US" sz="3200" dirty="0" smtClean="0">
                  <a:solidFill>
                    <a:srgbClr val="000000"/>
                  </a:solidFill>
                  <a:latin typeface="Bebas Neue" panose="020B0506020202020201" pitchFamily="34" charset="0"/>
                </a:rPr>
                <a:t>Enrolled members</a:t>
              </a:r>
            </a:p>
            <a:p>
              <a:pPr algn="ctr"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Calibri Light" panose="020F0302020204030204" pitchFamily="34" charset="0"/>
                </a:rPr>
                <a:t>FIT, TFT</a:t>
              </a:r>
              <a:endParaRPr lang="en-US" sz="2400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 bwMode="gray">
            <a:xfrm>
              <a:off x="5153808" y="4090151"/>
              <a:ext cx="1876319" cy="18271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US" sz="3200" dirty="0" smtClean="0">
                  <a:solidFill>
                    <a:srgbClr val="000000"/>
                  </a:solidFill>
                  <a:latin typeface="Bebas Neue" panose="020B0506020202020201" pitchFamily="34" charset="0"/>
                </a:rPr>
                <a:t>Special permit holders</a:t>
              </a:r>
            </a:p>
            <a:p>
              <a:pPr algn="ctr"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 Light" panose="020F0302020204030204" pitchFamily="34" charset="0"/>
                </a:rPr>
                <a:t>Limited licenses</a:t>
              </a:r>
              <a:endParaRPr lang="en-US" sz="2000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 bwMode="gray">
            <a:xfrm>
              <a:off x="7460711" y="4090151"/>
              <a:ext cx="1876319" cy="1660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US" sz="3200" dirty="0" smtClean="0">
                  <a:solidFill>
                    <a:srgbClr val="000000"/>
                  </a:solidFill>
                  <a:latin typeface="Bebas Neue" panose="020B0506020202020201" pitchFamily="34" charset="0"/>
                </a:rPr>
                <a:t>Associate members</a:t>
              </a:r>
            </a:p>
            <a:p>
              <a:pPr algn="ctr" defTabSz="801688">
                <a:lnSpc>
                  <a:spcPct val="90000"/>
                </a:lnSpc>
                <a:spcAft>
                  <a:spcPts val="100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 Light" panose="020F0302020204030204" pitchFamily="34" charset="0"/>
                </a:rPr>
                <a:t>For non-members</a:t>
              </a:r>
              <a:endParaRPr lang="en-US" sz="2000" dirty="0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10" name="Gruppieren 9"/>
            <p:cNvGrpSpPr/>
            <p:nvPr/>
          </p:nvGrpSpPr>
          <p:grpSpPr bwMode="gray">
            <a:xfrm>
              <a:off x="528127" y="1820443"/>
              <a:ext cx="8808903" cy="1980000"/>
              <a:chOff x="528127" y="1820443"/>
              <a:chExt cx="8808903" cy="1980000"/>
            </a:xfrm>
          </p:grpSpPr>
          <p:grpSp>
            <p:nvGrpSpPr>
              <p:cNvPr id="8" name="Gruppieren 7"/>
              <p:cNvGrpSpPr/>
              <p:nvPr/>
            </p:nvGrpSpPr>
            <p:grpSpPr bwMode="gray">
              <a:xfrm>
                <a:off x="786254" y="2090443"/>
                <a:ext cx="8280776" cy="1442523"/>
                <a:chOff x="786254" y="2090443"/>
                <a:chExt cx="8280776" cy="1442523"/>
              </a:xfrm>
            </p:grpSpPr>
            <p:sp>
              <p:nvSpPr>
                <p:cNvPr id="79" name="Ellipse 78"/>
                <p:cNvSpPr/>
                <p:nvPr/>
              </p:nvSpPr>
              <p:spPr bwMode="gray">
                <a:xfrm>
                  <a:off x="3065064" y="2090443"/>
                  <a:ext cx="1440000" cy="14400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Ellipse 77"/>
                <p:cNvSpPr/>
                <p:nvPr/>
              </p:nvSpPr>
              <p:spPr bwMode="gray">
                <a:xfrm>
                  <a:off x="5360093" y="2090443"/>
                  <a:ext cx="1440000" cy="14400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Ellipse 76"/>
                <p:cNvSpPr/>
                <p:nvPr/>
              </p:nvSpPr>
              <p:spPr bwMode="gray">
                <a:xfrm>
                  <a:off x="786254" y="2092966"/>
                  <a:ext cx="1440000" cy="14400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Ellipse 68"/>
                <p:cNvSpPr/>
                <p:nvPr/>
              </p:nvSpPr>
              <p:spPr bwMode="gray">
                <a:xfrm>
                  <a:off x="7627030" y="2090443"/>
                  <a:ext cx="1440000" cy="144000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" name="Gruppieren 8"/>
              <p:cNvGrpSpPr/>
              <p:nvPr/>
            </p:nvGrpSpPr>
            <p:grpSpPr bwMode="gray">
              <a:xfrm>
                <a:off x="528127" y="1820443"/>
                <a:ext cx="8808903" cy="1980000"/>
                <a:chOff x="528127" y="1820443"/>
                <a:chExt cx="8808903" cy="1980000"/>
              </a:xfrm>
            </p:grpSpPr>
            <p:grpSp>
              <p:nvGrpSpPr>
                <p:cNvPr id="5" name="Gruppieren 4"/>
                <p:cNvGrpSpPr/>
                <p:nvPr/>
              </p:nvGrpSpPr>
              <p:grpSpPr bwMode="gray">
                <a:xfrm>
                  <a:off x="528127" y="1820443"/>
                  <a:ext cx="1980000" cy="1980000"/>
                  <a:chOff x="528127" y="1567515"/>
                  <a:chExt cx="1980000" cy="1980000"/>
                </a:xfrm>
              </p:grpSpPr>
              <p:sp>
                <p:nvSpPr>
                  <p:cNvPr id="81" name="Rad 80"/>
                  <p:cNvSpPr/>
                  <p:nvPr/>
                </p:nvSpPr>
                <p:spPr bwMode="gray">
                  <a:xfrm>
                    <a:off x="528127" y="1567515"/>
                    <a:ext cx="1980000" cy="1980000"/>
                  </a:xfrm>
                  <a:prstGeom prst="donut">
                    <a:avLst>
                      <a:gd name="adj" fmla="val 9032"/>
                    </a:avLst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Halbbogen 79"/>
                  <p:cNvSpPr/>
                  <p:nvPr/>
                </p:nvSpPr>
                <p:spPr bwMode="gray">
                  <a:xfrm>
                    <a:off x="528127" y="1567515"/>
                    <a:ext cx="1980000" cy="1980000"/>
                  </a:xfrm>
                  <a:prstGeom prst="blockArc">
                    <a:avLst>
                      <a:gd name="adj1" fmla="val 6957304"/>
                      <a:gd name="adj2" fmla="val 10758456"/>
                      <a:gd name="adj3" fmla="val 8861"/>
                    </a:avLst>
                  </a:pr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2" name="Gruppieren 81"/>
                <p:cNvGrpSpPr/>
                <p:nvPr/>
              </p:nvGrpSpPr>
              <p:grpSpPr bwMode="gray">
                <a:xfrm>
                  <a:off x="2795064" y="1820443"/>
                  <a:ext cx="1980000" cy="1980000"/>
                  <a:chOff x="528127" y="1567515"/>
                  <a:chExt cx="1980000" cy="1980000"/>
                </a:xfrm>
              </p:grpSpPr>
              <p:sp>
                <p:nvSpPr>
                  <p:cNvPr id="83" name="Rad 82"/>
                  <p:cNvSpPr/>
                  <p:nvPr/>
                </p:nvSpPr>
                <p:spPr bwMode="gray">
                  <a:xfrm>
                    <a:off x="528127" y="1567515"/>
                    <a:ext cx="1980000" cy="1980000"/>
                  </a:xfrm>
                  <a:prstGeom prst="donut">
                    <a:avLst>
                      <a:gd name="adj" fmla="val 9032"/>
                    </a:avLst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Halbbogen 83"/>
                  <p:cNvSpPr/>
                  <p:nvPr/>
                </p:nvSpPr>
                <p:spPr bwMode="gray">
                  <a:xfrm>
                    <a:off x="528127" y="1567515"/>
                    <a:ext cx="1980000" cy="1980000"/>
                  </a:xfrm>
                  <a:prstGeom prst="blockArc">
                    <a:avLst>
                      <a:gd name="adj1" fmla="val 3252083"/>
                      <a:gd name="adj2" fmla="val 10758456"/>
                      <a:gd name="adj3" fmla="val 8861"/>
                    </a:avLst>
                  </a:pr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5" name="Gruppieren 84"/>
                <p:cNvGrpSpPr/>
                <p:nvPr/>
              </p:nvGrpSpPr>
              <p:grpSpPr bwMode="gray">
                <a:xfrm>
                  <a:off x="5090093" y="1820443"/>
                  <a:ext cx="1980000" cy="1980000"/>
                  <a:chOff x="528127" y="1567515"/>
                  <a:chExt cx="1980000" cy="1980000"/>
                </a:xfrm>
              </p:grpSpPr>
              <p:sp>
                <p:nvSpPr>
                  <p:cNvPr id="86" name="Rad 85"/>
                  <p:cNvSpPr/>
                  <p:nvPr/>
                </p:nvSpPr>
                <p:spPr bwMode="gray">
                  <a:xfrm>
                    <a:off x="528127" y="1567515"/>
                    <a:ext cx="1980000" cy="1980000"/>
                  </a:xfrm>
                  <a:prstGeom prst="donut">
                    <a:avLst>
                      <a:gd name="adj" fmla="val 9032"/>
                    </a:avLst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Halbbogen 86"/>
                  <p:cNvSpPr/>
                  <p:nvPr/>
                </p:nvSpPr>
                <p:spPr bwMode="gray">
                  <a:xfrm>
                    <a:off x="528127" y="1567515"/>
                    <a:ext cx="1980000" cy="1980000"/>
                  </a:xfrm>
                  <a:prstGeom prst="blockArc">
                    <a:avLst>
                      <a:gd name="adj1" fmla="val 19996415"/>
                      <a:gd name="adj2" fmla="val 10758456"/>
                      <a:gd name="adj3" fmla="val 8861"/>
                    </a:avLst>
                  </a:pr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88" name="Gruppieren 87"/>
                <p:cNvGrpSpPr/>
                <p:nvPr/>
              </p:nvGrpSpPr>
              <p:grpSpPr bwMode="gray">
                <a:xfrm rot="5400000">
                  <a:off x="7357030" y="1820443"/>
                  <a:ext cx="1980000" cy="1980000"/>
                  <a:chOff x="528127" y="1567515"/>
                  <a:chExt cx="1980000" cy="1980000"/>
                </a:xfrm>
              </p:grpSpPr>
              <p:sp>
                <p:nvSpPr>
                  <p:cNvPr id="89" name="Rad 88"/>
                  <p:cNvSpPr/>
                  <p:nvPr/>
                </p:nvSpPr>
                <p:spPr bwMode="gray">
                  <a:xfrm>
                    <a:off x="528127" y="1567515"/>
                    <a:ext cx="1980000" cy="1980000"/>
                  </a:xfrm>
                  <a:prstGeom prst="donut">
                    <a:avLst>
                      <a:gd name="adj" fmla="val 9032"/>
                    </a:avLst>
                  </a:prstGeom>
                  <a:solidFill>
                    <a:srgbClr val="EAEAE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Halbbogen 89"/>
                  <p:cNvSpPr/>
                  <p:nvPr/>
                </p:nvSpPr>
                <p:spPr bwMode="gray">
                  <a:xfrm>
                    <a:off x="528127" y="1567515"/>
                    <a:ext cx="1980000" cy="1980000"/>
                  </a:xfrm>
                  <a:prstGeom prst="blockArc">
                    <a:avLst>
                      <a:gd name="adj1" fmla="val 13031668"/>
                      <a:gd name="adj2" fmla="val 10758456"/>
                      <a:gd name="adj3" fmla="val 8861"/>
                    </a:avLst>
                  </a:prstGeom>
                  <a:solidFill>
                    <a:srgbClr val="BFBFB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7" name="Gruppieren 6"/>
              <p:cNvGrpSpPr/>
              <p:nvPr/>
            </p:nvGrpSpPr>
            <p:grpSpPr bwMode="gray">
              <a:xfrm>
                <a:off x="1189798" y="2499123"/>
                <a:ext cx="7400589" cy="622641"/>
                <a:chOff x="1189798" y="2499123"/>
                <a:chExt cx="7400589" cy="622641"/>
              </a:xfrm>
            </p:grpSpPr>
            <p:grpSp>
              <p:nvGrpSpPr>
                <p:cNvPr id="96" name="Gruppieren 95"/>
                <p:cNvGrpSpPr/>
                <p:nvPr/>
              </p:nvGrpSpPr>
              <p:grpSpPr bwMode="gray">
                <a:xfrm>
                  <a:off x="1189798" y="2542609"/>
                  <a:ext cx="632912" cy="540715"/>
                  <a:chOff x="1117601" y="5489575"/>
                  <a:chExt cx="403225" cy="344487"/>
                </a:xfrm>
                <a:solidFill>
                  <a:srgbClr val="FFFFFF"/>
                </a:solidFill>
              </p:grpSpPr>
              <p:sp>
                <p:nvSpPr>
                  <p:cNvPr id="97" name="Freeform 1189"/>
                  <p:cNvSpPr>
                    <a:spLocks/>
                  </p:cNvSpPr>
                  <p:nvPr/>
                </p:nvSpPr>
                <p:spPr bwMode="gray">
                  <a:xfrm>
                    <a:off x="1117601" y="5489575"/>
                    <a:ext cx="336550" cy="344487"/>
                  </a:xfrm>
                  <a:custGeom>
                    <a:avLst/>
                    <a:gdLst>
                      <a:gd name="T0" fmla="*/ 286 w 298"/>
                      <a:gd name="T1" fmla="*/ 124 h 303"/>
                      <a:gd name="T2" fmla="*/ 205 w 298"/>
                      <a:gd name="T3" fmla="*/ 276 h 303"/>
                      <a:gd name="T4" fmla="*/ 33 w 298"/>
                      <a:gd name="T5" fmla="*/ 215 h 303"/>
                      <a:gd name="T6" fmla="*/ 77 w 298"/>
                      <a:gd name="T7" fmla="*/ 38 h 303"/>
                      <a:gd name="T8" fmla="*/ 244 w 298"/>
                      <a:gd name="T9" fmla="*/ 50 h 303"/>
                      <a:gd name="T10" fmla="*/ 227 w 298"/>
                      <a:gd name="T11" fmla="*/ 69 h 303"/>
                      <a:gd name="T12" fmla="*/ 205 w 298"/>
                      <a:gd name="T13" fmla="*/ 55 h 303"/>
                      <a:gd name="T14" fmla="*/ 100 w 298"/>
                      <a:gd name="T15" fmla="*/ 55 h 303"/>
                      <a:gd name="T16" fmla="*/ 45 w 298"/>
                      <a:gd name="T17" fmla="*/ 130 h 303"/>
                      <a:gd name="T18" fmla="*/ 126 w 298"/>
                      <a:gd name="T19" fmla="*/ 256 h 303"/>
                      <a:gd name="T20" fmla="*/ 261 w 298"/>
                      <a:gd name="T21" fmla="*/ 167 h 303"/>
                      <a:gd name="T22" fmla="*/ 260 w 298"/>
                      <a:gd name="T23" fmla="*/ 132 h 303"/>
                      <a:gd name="T24" fmla="*/ 263 w 298"/>
                      <a:gd name="T25" fmla="*/ 127 h 303"/>
                      <a:gd name="T26" fmla="*/ 286 w 298"/>
                      <a:gd name="T27" fmla="*/ 124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98" h="303">
                        <a:moveTo>
                          <a:pt x="286" y="124"/>
                        </a:moveTo>
                        <a:cubicBezTo>
                          <a:pt x="298" y="182"/>
                          <a:pt x="268" y="249"/>
                          <a:pt x="205" y="276"/>
                        </a:cubicBezTo>
                        <a:cubicBezTo>
                          <a:pt x="141" y="303"/>
                          <a:pt x="66" y="276"/>
                          <a:pt x="33" y="215"/>
                        </a:cubicBezTo>
                        <a:cubicBezTo>
                          <a:pt x="0" y="154"/>
                          <a:pt x="18" y="79"/>
                          <a:pt x="77" y="38"/>
                        </a:cubicBezTo>
                        <a:cubicBezTo>
                          <a:pt x="133" y="0"/>
                          <a:pt x="203" y="12"/>
                          <a:pt x="244" y="50"/>
                        </a:cubicBezTo>
                        <a:cubicBezTo>
                          <a:pt x="239" y="60"/>
                          <a:pt x="234" y="65"/>
                          <a:pt x="227" y="69"/>
                        </a:cubicBezTo>
                        <a:cubicBezTo>
                          <a:pt x="220" y="64"/>
                          <a:pt x="212" y="59"/>
                          <a:pt x="205" y="55"/>
                        </a:cubicBezTo>
                        <a:cubicBezTo>
                          <a:pt x="170" y="36"/>
                          <a:pt x="135" y="36"/>
                          <a:pt x="100" y="55"/>
                        </a:cubicBezTo>
                        <a:cubicBezTo>
                          <a:pt x="70" y="71"/>
                          <a:pt x="52" y="97"/>
                          <a:pt x="45" y="130"/>
                        </a:cubicBezTo>
                        <a:cubicBezTo>
                          <a:pt x="35" y="187"/>
                          <a:pt x="70" y="242"/>
                          <a:pt x="126" y="256"/>
                        </a:cubicBezTo>
                        <a:cubicBezTo>
                          <a:pt x="189" y="272"/>
                          <a:pt x="251" y="231"/>
                          <a:pt x="261" y="167"/>
                        </a:cubicBezTo>
                        <a:cubicBezTo>
                          <a:pt x="263" y="155"/>
                          <a:pt x="263" y="144"/>
                          <a:pt x="260" y="132"/>
                        </a:cubicBezTo>
                        <a:cubicBezTo>
                          <a:pt x="260" y="129"/>
                          <a:pt x="260" y="128"/>
                          <a:pt x="263" y="127"/>
                        </a:cubicBezTo>
                        <a:cubicBezTo>
                          <a:pt x="271" y="124"/>
                          <a:pt x="278" y="124"/>
                          <a:pt x="286" y="1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8" name="Freeform 1190"/>
                  <p:cNvSpPr>
                    <a:spLocks/>
                  </p:cNvSpPr>
                  <p:nvPr/>
                </p:nvSpPr>
                <p:spPr bwMode="gray">
                  <a:xfrm>
                    <a:off x="1255713" y="5510213"/>
                    <a:ext cx="265113" cy="185737"/>
                  </a:xfrm>
                  <a:custGeom>
                    <a:avLst/>
                    <a:gdLst>
                      <a:gd name="T0" fmla="*/ 205 w 234"/>
                      <a:gd name="T1" fmla="*/ 0 h 164"/>
                      <a:gd name="T2" fmla="*/ 194 w 234"/>
                      <a:gd name="T3" fmla="*/ 42 h 164"/>
                      <a:gd name="T4" fmla="*/ 234 w 234"/>
                      <a:gd name="T5" fmla="*/ 54 h 164"/>
                      <a:gd name="T6" fmla="*/ 232 w 234"/>
                      <a:gd name="T7" fmla="*/ 56 h 164"/>
                      <a:gd name="T8" fmla="*/ 176 w 234"/>
                      <a:gd name="T9" fmla="*/ 87 h 164"/>
                      <a:gd name="T10" fmla="*/ 171 w 234"/>
                      <a:gd name="T11" fmla="*/ 88 h 164"/>
                      <a:gd name="T12" fmla="*/ 124 w 234"/>
                      <a:gd name="T13" fmla="*/ 95 h 164"/>
                      <a:gd name="T14" fmla="*/ 62 w 234"/>
                      <a:gd name="T15" fmla="*/ 130 h 164"/>
                      <a:gd name="T16" fmla="*/ 60 w 234"/>
                      <a:gd name="T17" fmla="*/ 134 h 164"/>
                      <a:gd name="T18" fmla="*/ 38 w 234"/>
                      <a:gd name="T19" fmla="*/ 160 h 164"/>
                      <a:gd name="T20" fmla="*/ 8 w 234"/>
                      <a:gd name="T21" fmla="*/ 150 h 164"/>
                      <a:gd name="T22" fmla="*/ 9 w 234"/>
                      <a:gd name="T23" fmla="*/ 114 h 164"/>
                      <a:gd name="T24" fmla="*/ 44 w 234"/>
                      <a:gd name="T25" fmla="*/ 107 h 164"/>
                      <a:gd name="T26" fmla="*/ 50 w 234"/>
                      <a:gd name="T27" fmla="*/ 108 h 164"/>
                      <a:gd name="T28" fmla="*/ 113 w 234"/>
                      <a:gd name="T29" fmla="*/ 72 h 164"/>
                      <a:gd name="T30" fmla="*/ 142 w 234"/>
                      <a:gd name="T31" fmla="*/ 38 h 164"/>
                      <a:gd name="T32" fmla="*/ 147 w 234"/>
                      <a:gd name="T33" fmla="*/ 32 h 164"/>
                      <a:gd name="T34" fmla="*/ 201 w 234"/>
                      <a:gd name="T35" fmla="*/ 2 h 164"/>
                      <a:gd name="T36" fmla="*/ 205 w 234"/>
                      <a:gd name="T37" fmla="*/ 0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4" h="164">
                        <a:moveTo>
                          <a:pt x="205" y="0"/>
                        </a:moveTo>
                        <a:cubicBezTo>
                          <a:pt x="201" y="15"/>
                          <a:pt x="197" y="28"/>
                          <a:pt x="194" y="42"/>
                        </a:cubicBezTo>
                        <a:cubicBezTo>
                          <a:pt x="207" y="46"/>
                          <a:pt x="221" y="50"/>
                          <a:pt x="234" y="54"/>
                        </a:cubicBezTo>
                        <a:cubicBezTo>
                          <a:pt x="233" y="55"/>
                          <a:pt x="232" y="55"/>
                          <a:pt x="232" y="56"/>
                        </a:cubicBezTo>
                        <a:cubicBezTo>
                          <a:pt x="213" y="66"/>
                          <a:pt x="195" y="76"/>
                          <a:pt x="176" y="87"/>
                        </a:cubicBezTo>
                        <a:cubicBezTo>
                          <a:pt x="175" y="88"/>
                          <a:pt x="173" y="88"/>
                          <a:pt x="171" y="88"/>
                        </a:cubicBezTo>
                        <a:cubicBezTo>
                          <a:pt x="155" y="84"/>
                          <a:pt x="139" y="87"/>
                          <a:pt x="124" y="95"/>
                        </a:cubicBezTo>
                        <a:cubicBezTo>
                          <a:pt x="103" y="107"/>
                          <a:pt x="83" y="118"/>
                          <a:pt x="62" y="130"/>
                        </a:cubicBezTo>
                        <a:cubicBezTo>
                          <a:pt x="61" y="131"/>
                          <a:pt x="60" y="133"/>
                          <a:pt x="60" y="134"/>
                        </a:cubicBezTo>
                        <a:cubicBezTo>
                          <a:pt x="58" y="147"/>
                          <a:pt x="50" y="157"/>
                          <a:pt x="38" y="160"/>
                        </a:cubicBezTo>
                        <a:cubicBezTo>
                          <a:pt x="27" y="164"/>
                          <a:pt x="15" y="159"/>
                          <a:pt x="8" y="150"/>
                        </a:cubicBezTo>
                        <a:cubicBezTo>
                          <a:pt x="0" y="139"/>
                          <a:pt x="0" y="124"/>
                          <a:pt x="9" y="114"/>
                        </a:cubicBezTo>
                        <a:cubicBezTo>
                          <a:pt x="18" y="103"/>
                          <a:pt x="33" y="101"/>
                          <a:pt x="44" y="107"/>
                        </a:cubicBezTo>
                        <a:cubicBezTo>
                          <a:pt x="46" y="108"/>
                          <a:pt x="48" y="109"/>
                          <a:pt x="50" y="108"/>
                        </a:cubicBezTo>
                        <a:cubicBezTo>
                          <a:pt x="71" y="96"/>
                          <a:pt x="92" y="84"/>
                          <a:pt x="113" y="72"/>
                        </a:cubicBezTo>
                        <a:cubicBezTo>
                          <a:pt x="127" y="64"/>
                          <a:pt x="136" y="52"/>
                          <a:pt x="142" y="38"/>
                        </a:cubicBezTo>
                        <a:cubicBezTo>
                          <a:pt x="143" y="36"/>
                          <a:pt x="145" y="33"/>
                          <a:pt x="147" y="32"/>
                        </a:cubicBezTo>
                        <a:cubicBezTo>
                          <a:pt x="165" y="22"/>
                          <a:pt x="183" y="12"/>
                          <a:pt x="201" y="2"/>
                        </a:cubicBezTo>
                        <a:cubicBezTo>
                          <a:pt x="202" y="2"/>
                          <a:pt x="203" y="1"/>
                          <a:pt x="20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9" name="Freeform 1191"/>
                  <p:cNvSpPr>
                    <a:spLocks/>
                  </p:cNvSpPr>
                  <p:nvPr/>
                </p:nvSpPr>
                <p:spPr bwMode="gray">
                  <a:xfrm>
                    <a:off x="1187451" y="5561013"/>
                    <a:ext cx="198438" cy="201612"/>
                  </a:xfrm>
                  <a:custGeom>
                    <a:avLst/>
                    <a:gdLst>
                      <a:gd name="T0" fmla="*/ 172 w 176"/>
                      <a:gd name="T1" fmla="*/ 80 h 179"/>
                      <a:gd name="T2" fmla="*/ 116 w 176"/>
                      <a:gd name="T3" fmla="*/ 167 h 179"/>
                      <a:gd name="T4" fmla="*/ 18 w 176"/>
                      <a:gd name="T5" fmla="*/ 127 h 179"/>
                      <a:gd name="T6" fmla="*/ 38 w 176"/>
                      <a:gd name="T7" fmla="*/ 25 h 179"/>
                      <a:gd name="T8" fmla="*/ 139 w 176"/>
                      <a:gd name="T9" fmla="*/ 22 h 179"/>
                      <a:gd name="T10" fmla="*/ 136 w 176"/>
                      <a:gd name="T11" fmla="*/ 24 h 179"/>
                      <a:gd name="T12" fmla="*/ 126 w 176"/>
                      <a:gd name="T13" fmla="*/ 30 h 179"/>
                      <a:gd name="T14" fmla="*/ 102 w 176"/>
                      <a:gd name="T15" fmla="*/ 34 h 179"/>
                      <a:gd name="T16" fmla="*/ 36 w 176"/>
                      <a:gd name="T17" fmla="*/ 78 h 179"/>
                      <a:gd name="T18" fmla="*/ 81 w 176"/>
                      <a:gd name="T19" fmla="*/ 144 h 179"/>
                      <a:gd name="T20" fmla="*/ 145 w 176"/>
                      <a:gd name="T21" fmla="*/ 99 h 179"/>
                      <a:gd name="T22" fmla="*/ 150 w 176"/>
                      <a:gd name="T23" fmla="*/ 93 h 179"/>
                      <a:gd name="T24" fmla="*/ 172 w 176"/>
                      <a:gd name="T25" fmla="*/ 80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6" h="179">
                        <a:moveTo>
                          <a:pt x="172" y="80"/>
                        </a:moveTo>
                        <a:cubicBezTo>
                          <a:pt x="176" y="121"/>
                          <a:pt x="151" y="156"/>
                          <a:pt x="116" y="167"/>
                        </a:cubicBezTo>
                        <a:cubicBezTo>
                          <a:pt x="77" y="179"/>
                          <a:pt x="37" y="162"/>
                          <a:pt x="18" y="127"/>
                        </a:cubicBezTo>
                        <a:cubicBezTo>
                          <a:pt x="0" y="92"/>
                          <a:pt x="8" y="51"/>
                          <a:pt x="38" y="25"/>
                        </a:cubicBezTo>
                        <a:cubicBezTo>
                          <a:pt x="66" y="1"/>
                          <a:pt x="111" y="0"/>
                          <a:pt x="139" y="22"/>
                        </a:cubicBezTo>
                        <a:cubicBezTo>
                          <a:pt x="138" y="23"/>
                          <a:pt x="137" y="24"/>
                          <a:pt x="136" y="24"/>
                        </a:cubicBezTo>
                        <a:cubicBezTo>
                          <a:pt x="133" y="26"/>
                          <a:pt x="129" y="28"/>
                          <a:pt x="126" y="30"/>
                        </a:cubicBezTo>
                        <a:cubicBezTo>
                          <a:pt x="118" y="35"/>
                          <a:pt x="111" y="37"/>
                          <a:pt x="102" y="34"/>
                        </a:cubicBezTo>
                        <a:cubicBezTo>
                          <a:pt x="72" y="27"/>
                          <a:pt x="42" y="48"/>
                          <a:pt x="36" y="78"/>
                        </a:cubicBezTo>
                        <a:cubicBezTo>
                          <a:pt x="30" y="108"/>
                          <a:pt x="51" y="138"/>
                          <a:pt x="81" y="144"/>
                        </a:cubicBezTo>
                        <a:cubicBezTo>
                          <a:pt x="111" y="149"/>
                          <a:pt x="140" y="129"/>
                          <a:pt x="145" y="99"/>
                        </a:cubicBezTo>
                        <a:cubicBezTo>
                          <a:pt x="146" y="96"/>
                          <a:pt x="147" y="94"/>
                          <a:pt x="150" y="93"/>
                        </a:cubicBezTo>
                        <a:cubicBezTo>
                          <a:pt x="157" y="89"/>
                          <a:pt x="165" y="85"/>
                          <a:pt x="172" y="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8" name="Freihandform 107"/>
                <p:cNvSpPr/>
                <p:nvPr/>
              </p:nvSpPr>
              <p:spPr bwMode="gray">
                <a:xfrm rot="10800000">
                  <a:off x="3486056" y="2511434"/>
                  <a:ext cx="598017" cy="598017"/>
                </a:xfrm>
                <a:custGeom>
                  <a:avLst/>
                  <a:gdLst>
                    <a:gd name="connsiteX0" fmla="*/ 859219 w 1718437"/>
                    <a:gd name="connsiteY0" fmla="*/ 1718438 h 1718438"/>
                    <a:gd name="connsiteX1" fmla="*/ 772050 w 1718437"/>
                    <a:gd name="connsiteY1" fmla="*/ 1682332 h 1718438"/>
                    <a:gd name="connsiteX2" fmla="*/ 36106 w 1718437"/>
                    <a:gd name="connsiteY2" fmla="*/ 946388 h 1718438"/>
                    <a:gd name="connsiteX3" fmla="*/ 36106 w 1718437"/>
                    <a:gd name="connsiteY3" fmla="*/ 772050 h 1718438"/>
                    <a:gd name="connsiteX4" fmla="*/ 772050 w 1718437"/>
                    <a:gd name="connsiteY4" fmla="*/ 36106 h 1718438"/>
                    <a:gd name="connsiteX5" fmla="*/ 946387 w 1718437"/>
                    <a:gd name="connsiteY5" fmla="*/ 36106 h 1718438"/>
                    <a:gd name="connsiteX6" fmla="*/ 1682331 w 1718437"/>
                    <a:gd name="connsiteY6" fmla="*/ 772050 h 1718438"/>
                    <a:gd name="connsiteX7" fmla="*/ 1682331 w 1718437"/>
                    <a:gd name="connsiteY7" fmla="*/ 946388 h 1718438"/>
                    <a:gd name="connsiteX8" fmla="*/ 946387 w 1718437"/>
                    <a:gd name="connsiteY8" fmla="*/ 1682332 h 1718438"/>
                    <a:gd name="connsiteX9" fmla="*/ 859219 w 1718437"/>
                    <a:gd name="connsiteY9" fmla="*/ 1718438 h 1718438"/>
                    <a:gd name="connsiteX10" fmla="*/ 859219 w 1718437"/>
                    <a:gd name="connsiteY10" fmla="*/ 1319256 h 1718438"/>
                    <a:gd name="connsiteX11" fmla="*/ 1074372 w 1718437"/>
                    <a:gd name="connsiteY11" fmla="*/ 1104103 h 1718438"/>
                    <a:gd name="connsiteX12" fmla="*/ 966796 w 1718437"/>
                    <a:gd name="connsiteY12" fmla="*/ 1104103 h 1718438"/>
                    <a:gd name="connsiteX13" fmla="*/ 966796 w 1718437"/>
                    <a:gd name="connsiteY13" fmla="*/ 450525 h 1718438"/>
                    <a:gd name="connsiteX14" fmla="*/ 751643 w 1718437"/>
                    <a:gd name="connsiteY14" fmla="*/ 450525 h 1718438"/>
                    <a:gd name="connsiteX15" fmla="*/ 751643 w 1718437"/>
                    <a:gd name="connsiteY15" fmla="*/ 1104103 h 1718438"/>
                    <a:gd name="connsiteX16" fmla="*/ 644066 w 1718437"/>
                    <a:gd name="connsiteY16" fmla="*/ 1104103 h 1718438"/>
                    <a:gd name="connsiteX17" fmla="*/ 859219 w 1718437"/>
                    <a:gd name="connsiteY17" fmla="*/ 1319256 h 1718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18437" h="1718438">
                      <a:moveTo>
                        <a:pt x="859219" y="1718438"/>
                      </a:moveTo>
                      <a:cubicBezTo>
                        <a:pt x="827670" y="1718439"/>
                        <a:pt x="796121" y="1706403"/>
                        <a:pt x="772050" y="1682332"/>
                      </a:cubicBezTo>
                      <a:lnTo>
                        <a:pt x="36106" y="946388"/>
                      </a:lnTo>
                      <a:cubicBezTo>
                        <a:pt x="-12036" y="898246"/>
                        <a:pt x="-12036" y="820192"/>
                        <a:pt x="36106" y="772050"/>
                      </a:cubicBezTo>
                      <a:lnTo>
                        <a:pt x="772050" y="36106"/>
                      </a:lnTo>
                      <a:cubicBezTo>
                        <a:pt x="820192" y="-12036"/>
                        <a:pt x="898246" y="-12036"/>
                        <a:pt x="946387" y="36106"/>
                      </a:cubicBezTo>
                      <a:lnTo>
                        <a:pt x="1682331" y="772050"/>
                      </a:lnTo>
                      <a:cubicBezTo>
                        <a:pt x="1730473" y="820192"/>
                        <a:pt x="1730473" y="898246"/>
                        <a:pt x="1682331" y="946388"/>
                      </a:cubicBezTo>
                      <a:lnTo>
                        <a:pt x="946387" y="1682332"/>
                      </a:lnTo>
                      <a:cubicBezTo>
                        <a:pt x="922317" y="1706403"/>
                        <a:pt x="890768" y="1718439"/>
                        <a:pt x="859219" y="1718438"/>
                      </a:cubicBezTo>
                      <a:close/>
                      <a:moveTo>
                        <a:pt x="859219" y="1319256"/>
                      </a:moveTo>
                      <a:lnTo>
                        <a:pt x="1074372" y="1104103"/>
                      </a:lnTo>
                      <a:lnTo>
                        <a:pt x="966796" y="1104103"/>
                      </a:lnTo>
                      <a:lnTo>
                        <a:pt x="966796" y="450525"/>
                      </a:lnTo>
                      <a:lnTo>
                        <a:pt x="751643" y="450525"/>
                      </a:lnTo>
                      <a:lnTo>
                        <a:pt x="751643" y="1104103"/>
                      </a:lnTo>
                      <a:lnTo>
                        <a:pt x="644066" y="1104103"/>
                      </a:lnTo>
                      <a:lnTo>
                        <a:pt x="859219" y="13192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9" name="Gruppieren 108"/>
                <p:cNvGrpSpPr/>
                <p:nvPr/>
              </p:nvGrpSpPr>
              <p:grpSpPr bwMode="gray">
                <a:xfrm rot="20298125">
                  <a:off x="5844601" y="2499123"/>
                  <a:ext cx="470985" cy="622641"/>
                  <a:chOff x="5550124" y="4954062"/>
                  <a:chExt cx="347439" cy="459313"/>
                </a:xfrm>
                <a:solidFill>
                  <a:srgbClr val="FFFFFF"/>
                </a:solidFill>
              </p:grpSpPr>
              <p:sp>
                <p:nvSpPr>
                  <p:cNvPr id="110" name="Freeform 1523"/>
                  <p:cNvSpPr>
                    <a:spLocks noEditPoints="1"/>
                  </p:cNvSpPr>
                  <p:nvPr/>
                </p:nvSpPr>
                <p:spPr bwMode="gray">
                  <a:xfrm>
                    <a:off x="5595938" y="5106988"/>
                    <a:ext cx="301625" cy="306387"/>
                  </a:xfrm>
                  <a:custGeom>
                    <a:avLst/>
                    <a:gdLst>
                      <a:gd name="T0" fmla="*/ 51 w 266"/>
                      <a:gd name="T1" fmla="*/ 26 h 270"/>
                      <a:gd name="T2" fmla="*/ 69 w 266"/>
                      <a:gd name="T3" fmla="*/ 35 h 270"/>
                      <a:gd name="T4" fmla="*/ 108 w 266"/>
                      <a:gd name="T5" fmla="*/ 18 h 270"/>
                      <a:gd name="T6" fmla="*/ 113 w 266"/>
                      <a:gd name="T7" fmla="*/ 3 h 270"/>
                      <a:gd name="T8" fmla="*/ 118 w 266"/>
                      <a:gd name="T9" fmla="*/ 0 h 270"/>
                      <a:gd name="T10" fmla="*/ 147 w 266"/>
                      <a:gd name="T11" fmla="*/ 0 h 270"/>
                      <a:gd name="T12" fmla="*/ 152 w 266"/>
                      <a:gd name="T13" fmla="*/ 4 h 270"/>
                      <a:gd name="T14" fmla="*/ 158 w 266"/>
                      <a:gd name="T15" fmla="*/ 21 h 270"/>
                      <a:gd name="T16" fmla="*/ 194 w 266"/>
                      <a:gd name="T17" fmla="*/ 36 h 270"/>
                      <a:gd name="T18" fmla="*/ 210 w 266"/>
                      <a:gd name="T19" fmla="*/ 28 h 270"/>
                      <a:gd name="T20" fmla="*/ 217 w 266"/>
                      <a:gd name="T21" fmla="*/ 29 h 270"/>
                      <a:gd name="T22" fmla="*/ 237 w 266"/>
                      <a:gd name="T23" fmla="*/ 50 h 270"/>
                      <a:gd name="T24" fmla="*/ 238 w 266"/>
                      <a:gd name="T25" fmla="*/ 55 h 270"/>
                      <a:gd name="T26" fmla="*/ 231 w 266"/>
                      <a:gd name="T27" fmla="*/ 70 h 270"/>
                      <a:gd name="T28" fmla="*/ 247 w 266"/>
                      <a:gd name="T29" fmla="*/ 110 h 270"/>
                      <a:gd name="T30" fmla="*/ 262 w 266"/>
                      <a:gd name="T31" fmla="*/ 115 h 270"/>
                      <a:gd name="T32" fmla="*/ 266 w 266"/>
                      <a:gd name="T33" fmla="*/ 121 h 270"/>
                      <a:gd name="T34" fmla="*/ 266 w 266"/>
                      <a:gd name="T35" fmla="*/ 148 h 270"/>
                      <a:gd name="T36" fmla="*/ 261 w 266"/>
                      <a:gd name="T37" fmla="*/ 155 h 270"/>
                      <a:gd name="T38" fmla="*/ 244 w 266"/>
                      <a:gd name="T39" fmla="*/ 161 h 270"/>
                      <a:gd name="T40" fmla="*/ 230 w 266"/>
                      <a:gd name="T41" fmla="*/ 196 h 270"/>
                      <a:gd name="T42" fmla="*/ 239 w 266"/>
                      <a:gd name="T43" fmla="*/ 217 h 270"/>
                      <a:gd name="T44" fmla="*/ 216 w 266"/>
                      <a:gd name="T45" fmla="*/ 241 h 270"/>
                      <a:gd name="T46" fmla="*/ 211 w 266"/>
                      <a:gd name="T47" fmla="*/ 241 h 270"/>
                      <a:gd name="T48" fmla="*/ 195 w 266"/>
                      <a:gd name="T49" fmla="*/ 234 h 270"/>
                      <a:gd name="T50" fmla="*/ 158 w 266"/>
                      <a:gd name="T51" fmla="*/ 249 h 270"/>
                      <a:gd name="T52" fmla="*/ 152 w 266"/>
                      <a:gd name="T53" fmla="*/ 266 h 270"/>
                      <a:gd name="T54" fmla="*/ 147 w 266"/>
                      <a:gd name="T55" fmla="*/ 269 h 270"/>
                      <a:gd name="T56" fmla="*/ 118 w 266"/>
                      <a:gd name="T57" fmla="*/ 269 h 270"/>
                      <a:gd name="T58" fmla="*/ 114 w 266"/>
                      <a:gd name="T59" fmla="*/ 266 h 270"/>
                      <a:gd name="T60" fmla="*/ 108 w 266"/>
                      <a:gd name="T61" fmla="*/ 251 h 270"/>
                      <a:gd name="T62" fmla="*/ 70 w 266"/>
                      <a:gd name="T63" fmla="*/ 234 h 270"/>
                      <a:gd name="T64" fmla="*/ 54 w 266"/>
                      <a:gd name="T65" fmla="*/ 241 h 270"/>
                      <a:gd name="T66" fmla="*/ 49 w 266"/>
                      <a:gd name="T67" fmla="*/ 241 h 270"/>
                      <a:gd name="T68" fmla="*/ 28 w 266"/>
                      <a:gd name="T69" fmla="*/ 220 h 270"/>
                      <a:gd name="T70" fmla="*/ 28 w 266"/>
                      <a:gd name="T71" fmla="*/ 214 h 270"/>
                      <a:gd name="T72" fmla="*/ 36 w 266"/>
                      <a:gd name="T73" fmla="*/ 196 h 270"/>
                      <a:gd name="T74" fmla="*/ 22 w 266"/>
                      <a:gd name="T75" fmla="*/ 161 h 270"/>
                      <a:gd name="T76" fmla="*/ 3 w 266"/>
                      <a:gd name="T77" fmla="*/ 154 h 270"/>
                      <a:gd name="T78" fmla="*/ 0 w 266"/>
                      <a:gd name="T79" fmla="*/ 149 h 270"/>
                      <a:gd name="T80" fmla="*/ 0 w 266"/>
                      <a:gd name="T81" fmla="*/ 120 h 270"/>
                      <a:gd name="T82" fmla="*/ 3 w 266"/>
                      <a:gd name="T83" fmla="*/ 115 h 270"/>
                      <a:gd name="T84" fmla="*/ 19 w 266"/>
                      <a:gd name="T85" fmla="*/ 109 h 270"/>
                      <a:gd name="T86" fmla="*/ 34 w 266"/>
                      <a:gd name="T87" fmla="*/ 70 h 270"/>
                      <a:gd name="T88" fmla="*/ 28 w 266"/>
                      <a:gd name="T89" fmla="*/ 55 h 270"/>
                      <a:gd name="T90" fmla="*/ 28 w 266"/>
                      <a:gd name="T91" fmla="*/ 50 h 270"/>
                      <a:gd name="T92" fmla="*/ 51 w 266"/>
                      <a:gd name="T93" fmla="*/ 26 h 270"/>
                      <a:gd name="T94" fmla="*/ 181 w 266"/>
                      <a:gd name="T95" fmla="*/ 135 h 270"/>
                      <a:gd name="T96" fmla="*/ 133 w 266"/>
                      <a:gd name="T97" fmla="*/ 85 h 270"/>
                      <a:gd name="T98" fmla="*/ 84 w 266"/>
                      <a:gd name="T99" fmla="*/ 135 h 270"/>
                      <a:gd name="T100" fmla="*/ 133 w 266"/>
                      <a:gd name="T101" fmla="*/ 184 h 270"/>
                      <a:gd name="T102" fmla="*/ 181 w 266"/>
                      <a:gd name="T103" fmla="*/ 135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66" h="270">
                        <a:moveTo>
                          <a:pt x="51" y="26"/>
                        </a:moveTo>
                        <a:cubicBezTo>
                          <a:pt x="57" y="29"/>
                          <a:pt x="63" y="32"/>
                          <a:pt x="69" y="35"/>
                        </a:cubicBezTo>
                        <a:cubicBezTo>
                          <a:pt x="86" y="43"/>
                          <a:pt x="102" y="36"/>
                          <a:pt x="108" y="18"/>
                        </a:cubicBezTo>
                        <a:cubicBezTo>
                          <a:pt x="110" y="13"/>
                          <a:pt x="112" y="8"/>
                          <a:pt x="113" y="3"/>
                        </a:cubicBezTo>
                        <a:cubicBezTo>
                          <a:pt x="114" y="1"/>
                          <a:pt x="116" y="0"/>
                          <a:pt x="118" y="0"/>
                        </a:cubicBezTo>
                        <a:cubicBezTo>
                          <a:pt x="128" y="0"/>
                          <a:pt x="137" y="0"/>
                          <a:pt x="147" y="0"/>
                        </a:cubicBezTo>
                        <a:cubicBezTo>
                          <a:pt x="150" y="0"/>
                          <a:pt x="151" y="1"/>
                          <a:pt x="152" y="4"/>
                        </a:cubicBezTo>
                        <a:cubicBezTo>
                          <a:pt x="154" y="10"/>
                          <a:pt x="156" y="16"/>
                          <a:pt x="158" y="21"/>
                        </a:cubicBezTo>
                        <a:cubicBezTo>
                          <a:pt x="165" y="35"/>
                          <a:pt x="179" y="42"/>
                          <a:pt x="194" y="36"/>
                        </a:cubicBezTo>
                        <a:cubicBezTo>
                          <a:pt x="199" y="34"/>
                          <a:pt x="205" y="31"/>
                          <a:pt x="210" y="28"/>
                        </a:cubicBezTo>
                        <a:cubicBezTo>
                          <a:pt x="213" y="27"/>
                          <a:pt x="214" y="27"/>
                          <a:pt x="217" y="29"/>
                        </a:cubicBezTo>
                        <a:cubicBezTo>
                          <a:pt x="223" y="36"/>
                          <a:pt x="230" y="43"/>
                          <a:pt x="237" y="50"/>
                        </a:cubicBezTo>
                        <a:cubicBezTo>
                          <a:pt x="239" y="52"/>
                          <a:pt x="239" y="53"/>
                          <a:pt x="238" y="55"/>
                        </a:cubicBezTo>
                        <a:cubicBezTo>
                          <a:pt x="236" y="60"/>
                          <a:pt x="233" y="65"/>
                          <a:pt x="231" y="70"/>
                        </a:cubicBezTo>
                        <a:cubicBezTo>
                          <a:pt x="223" y="87"/>
                          <a:pt x="230" y="103"/>
                          <a:pt x="247" y="110"/>
                        </a:cubicBezTo>
                        <a:cubicBezTo>
                          <a:pt x="252" y="112"/>
                          <a:pt x="257" y="114"/>
                          <a:pt x="262" y="115"/>
                        </a:cubicBezTo>
                        <a:cubicBezTo>
                          <a:pt x="265" y="116"/>
                          <a:pt x="266" y="118"/>
                          <a:pt x="266" y="121"/>
                        </a:cubicBezTo>
                        <a:cubicBezTo>
                          <a:pt x="265" y="130"/>
                          <a:pt x="265" y="139"/>
                          <a:pt x="266" y="148"/>
                        </a:cubicBezTo>
                        <a:cubicBezTo>
                          <a:pt x="266" y="152"/>
                          <a:pt x="264" y="154"/>
                          <a:pt x="261" y="155"/>
                        </a:cubicBezTo>
                        <a:cubicBezTo>
                          <a:pt x="255" y="156"/>
                          <a:pt x="250" y="158"/>
                          <a:pt x="244" y="161"/>
                        </a:cubicBezTo>
                        <a:cubicBezTo>
                          <a:pt x="231" y="167"/>
                          <a:pt x="224" y="182"/>
                          <a:pt x="230" y="196"/>
                        </a:cubicBezTo>
                        <a:cubicBezTo>
                          <a:pt x="232" y="203"/>
                          <a:pt x="236" y="210"/>
                          <a:pt x="239" y="217"/>
                        </a:cubicBezTo>
                        <a:cubicBezTo>
                          <a:pt x="231" y="225"/>
                          <a:pt x="224" y="233"/>
                          <a:pt x="216" y="241"/>
                        </a:cubicBezTo>
                        <a:cubicBezTo>
                          <a:pt x="215" y="242"/>
                          <a:pt x="212" y="242"/>
                          <a:pt x="211" y="241"/>
                        </a:cubicBezTo>
                        <a:cubicBezTo>
                          <a:pt x="206" y="239"/>
                          <a:pt x="200" y="236"/>
                          <a:pt x="195" y="234"/>
                        </a:cubicBezTo>
                        <a:cubicBezTo>
                          <a:pt x="180" y="228"/>
                          <a:pt x="165" y="234"/>
                          <a:pt x="158" y="249"/>
                        </a:cubicBezTo>
                        <a:cubicBezTo>
                          <a:pt x="156" y="254"/>
                          <a:pt x="154" y="261"/>
                          <a:pt x="152" y="266"/>
                        </a:cubicBezTo>
                        <a:cubicBezTo>
                          <a:pt x="151" y="268"/>
                          <a:pt x="149" y="269"/>
                          <a:pt x="147" y="269"/>
                        </a:cubicBezTo>
                        <a:cubicBezTo>
                          <a:pt x="137" y="270"/>
                          <a:pt x="128" y="270"/>
                          <a:pt x="118" y="269"/>
                        </a:cubicBezTo>
                        <a:cubicBezTo>
                          <a:pt x="116" y="269"/>
                          <a:pt x="114" y="268"/>
                          <a:pt x="114" y="266"/>
                        </a:cubicBezTo>
                        <a:cubicBezTo>
                          <a:pt x="112" y="261"/>
                          <a:pt x="110" y="256"/>
                          <a:pt x="108" y="251"/>
                        </a:cubicBezTo>
                        <a:cubicBezTo>
                          <a:pt x="102" y="234"/>
                          <a:pt x="86" y="227"/>
                          <a:pt x="70" y="234"/>
                        </a:cubicBezTo>
                        <a:cubicBezTo>
                          <a:pt x="65" y="236"/>
                          <a:pt x="59" y="239"/>
                          <a:pt x="54" y="241"/>
                        </a:cubicBezTo>
                        <a:cubicBezTo>
                          <a:pt x="53" y="242"/>
                          <a:pt x="50" y="242"/>
                          <a:pt x="49" y="241"/>
                        </a:cubicBezTo>
                        <a:cubicBezTo>
                          <a:pt x="42" y="234"/>
                          <a:pt x="35" y="227"/>
                          <a:pt x="28" y="220"/>
                        </a:cubicBezTo>
                        <a:cubicBezTo>
                          <a:pt x="26" y="218"/>
                          <a:pt x="26" y="216"/>
                          <a:pt x="28" y="214"/>
                        </a:cubicBezTo>
                        <a:cubicBezTo>
                          <a:pt x="30" y="208"/>
                          <a:pt x="33" y="202"/>
                          <a:pt x="36" y="196"/>
                        </a:cubicBezTo>
                        <a:cubicBezTo>
                          <a:pt x="41" y="182"/>
                          <a:pt x="35" y="167"/>
                          <a:pt x="22" y="161"/>
                        </a:cubicBezTo>
                        <a:cubicBezTo>
                          <a:pt x="16" y="158"/>
                          <a:pt x="9" y="156"/>
                          <a:pt x="3" y="154"/>
                        </a:cubicBezTo>
                        <a:cubicBezTo>
                          <a:pt x="1" y="153"/>
                          <a:pt x="0" y="152"/>
                          <a:pt x="0" y="149"/>
                        </a:cubicBezTo>
                        <a:cubicBezTo>
                          <a:pt x="0" y="139"/>
                          <a:pt x="0" y="130"/>
                          <a:pt x="0" y="120"/>
                        </a:cubicBezTo>
                        <a:cubicBezTo>
                          <a:pt x="0" y="117"/>
                          <a:pt x="0" y="116"/>
                          <a:pt x="3" y="115"/>
                        </a:cubicBezTo>
                        <a:cubicBezTo>
                          <a:pt x="8" y="113"/>
                          <a:pt x="14" y="112"/>
                          <a:pt x="19" y="109"/>
                        </a:cubicBezTo>
                        <a:cubicBezTo>
                          <a:pt x="35" y="103"/>
                          <a:pt x="42" y="86"/>
                          <a:pt x="34" y="70"/>
                        </a:cubicBezTo>
                        <a:cubicBezTo>
                          <a:pt x="32" y="65"/>
                          <a:pt x="30" y="60"/>
                          <a:pt x="28" y="55"/>
                        </a:cubicBezTo>
                        <a:cubicBezTo>
                          <a:pt x="27" y="54"/>
                          <a:pt x="27" y="51"/>
                          <a:pt x="28" y="50"/>
                        </a:cubicBezTo>
                        <a:cubicBezTo>
                          <a:pt x="36" y="42"/>
                          <a:pt x="43" y="34"/>
                          <a:pt x="51" y="26"/>
                        </a:cubicBezTo>
                        <a:close/>
                        <a:moveTo>
                          <a:pt x="181" y="135"/>
                        </a:moveTo>
                        <a:cubicBezTo>
                          <a:pt x="181" y="107"/>
                          <a:pt x="160" y="85"/>
                          <a:pt x="133" y="85"/>
                        </a:cubicBezTo>
                        <a:cubicBezTo>
                          <a:pt x="106" y="85"/>
                          <a:pt x="84" y="107"/>
                          <a:pt x="84" y="135"/>
                        </a:cubicBezTo>
                        <a:cubicBezTo>
                          <a:pt x="84" y="162"/>
                          <a:pt x="106" y="185"/>
                          <a:pt x="133" y="184"/>
                        </a:cubicBezTo>
                        <a:cubicBezTo>
                          <a:pt x="160" y="184"/>
                          <a:pt x="181" y="162"/>
                          <a:pt x="181" y="1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1" name="Freeform 1524"/>
                  <p:cNvSpPr>
                    <a:spLocks noEditPoints="1"/>
                  </p:cNvSpPr>
                  <p:nvPr/>
                </p:nvSpPr>
                <p:spPr bwMode="gray">
                  <a:xfrm>
                    <a:off x="5550124" y="4954062"/>
                    <a:ext cx="160338" cy="163512"/>
                  </a:xfrm>
                  <a:custGeom>
                    <a:avLst/>
                    <a:gdLst>
                      <a:gd name="T0" fmla="*/ 127 w 141"/>
                      <a:gd name="T1" fmla="*/ 28 h 144"/>
                      <a:gd name="T2" fmla="*/ 124 w 141"/>
                      <a:gd name="T3" fmla="*/ 36 h 144"/>
                      <a:gd name="T4" fmla="*/ 133 w 141"/>
                      <a:gd name="T5" fmla="*/ 59 h 144"/>
                      <a:gd name="T6" fmla="*/ 141 w 141"/>
                      <a:gd name="T7" fmla="*/ 71 h 144"/>
                      <a:gd name="T8" fmla="*/ 132 w 141"/>
                      <a:gd name="T9" fmla="*/ 85 h 144"/>
                      <a:gd name="T10" fmla="*/ 124 w 141"/>
                      <a:gd name="T11" fmla="*/ 107 h 144"/>
                      <a:gd name="T12" fmla="*/ 121 w 141"/>
                      <a:gd name="T13" fmla="*/ 123 h 144"/>
                      <a:gd name="T14" fmla="*/ 106 w 141"/>
                      <a:gd name="T15" fmla="*/ 125 h 144"/>
                      <a:gd name="T16" fmla="*/ 84 w 141"/>
                      <a:gd name="T17" fmla="*/ 135 h 144"/>
                      <a:gd name="T18" fmla="*/ 71 w 141"/>
                      <a:gd name="T19" fmla="*/ 144 h 144"/>
                      <a:gd name="T20" fmla="*/ 58 w 141"/>
                      <a:gd name="T21" fmla="*/ 135 h 144"/>
                      <a:gd name="T22" fmla="*/ 36 w 141"/>
                      <a:gd name="T23" fmla="*/ 126 h 144"/>
                      <a:gd name="T24" fmla="*/ 21 w 141"/>
                      <a:gd name="T25" fmla="*/ 123 h 144"/>
                      <a:gd name="T26" fmla="*/ 18 w 141"/>
                      <a:gd name="T27" fmla="*/ 107 h 144"/>
                      <a:gd name="T28" fmla="*/ 9 w 141"/>
                      <a:gd name="T29" fmla="*/ 85 h 144"/>
                      <a:gd name="T30" fmla="*/ 0 w 141"/>
                      <a:gd name="T31" fmla="*/ 71 h 144"/>
                      <a:gd name="T32" fmla="*/ 8 w 141"/>
                      <a:gd name="T33" fmla="*/ 60 h 144"/>
                      <a:gd name="T34" fmla="*/ 18 w 141"/>
                      <a:gd name="T35" fmla="*/ 36 h 144"/>
                      <a:gd name="T36" fmla="*/ 20 w 141"/>
                      <a:gd name="T37" fmla="*/ 22 h 144"/>
                      <a:gd name="T38" fmla="*/ 37 w 141"/>
                      <a:gd name="T39" fmla="*/ 19 h 144"/>
                      <a:gd name="T40" fmla="*/ 58 w 141"/>
                      <a:gd name="T41" fmla="*/ 10 h 144"/>
                      <a:gd name="T42" fmla="*/ 73 w 141"/>
                      <a:gd name="T43" fmla="*/ 0 h 144"/>
                      <a:gd name="T44" fmla="*/ 78 w 141"/>
                      <a:gd name="T45" fmla="*/ 0 h 144"/>
                      <a:gd name="T46" fmla="*/ 81 w 141"/>
                      <a:gd name="T47" fmla="*/ 3 h 144"/>
                      <a:gd name="T48" fmla="*/ 84 w 141"/>
                      <a:gd name="T49" fmla="*/ 11 h 144"/>
                      <a:gd name="T50" fmla="*/ 104 w 141"/>
                      <a:gd name="T51" fmla="*/ 19 h 144"/>
                      <a:gd name="T52" fmla="*/ 123 w 141"/>
                      <a:gd name="T53" fmla="*/ 23 h 144"/>
                      <a:gd name="T54" fmla="*/ 127 w 141"/>
                      <a:gd name="T55" fmla="*/ 28 h 144"/>
                      <a:gd name="T56" fmla="*/ 97 w 141"/>
                      <a:gd name="T57" fmla="*/ 72 h 144"/>
                      <a:gd name="T58" fmla="*/ 71 w 141"/>
                      <a:gd name="T59" fmla="*/ 46 h 144"/>
                      <a:gd name="T60" fmla="*/ 45 w 141"/>
                      <a:gd name="T61" fmla="*/ 72 h 144"/>
                      <a:gd name="T62" fmla="*/ 71 w 141"/>
                      <a:gd name="T63" fmla="*/ 98 h 144"/>
                      <a:gd name="T64" fmla="*/ 97 w 141"/>
                      <a:gd name="T65" fmla="*/ 7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41" h="144">
                        <a:moveTo>
                          <a:pt x="127" y="28"/>
                        </a:moveTo>
                        <a:cubicBezTo>
                          <a:pt x="126" y="31"/>
                          <a:pt x="125" y="34"/>
                          <a:pt x="124" y="36"/>
                        </a:cubicBezTo>
                        <a:cubicBezTo>
                          <a:pt x="119" y="47"/>
                          <a:pt x="122" y="55"/>
                          <a:pt x="133" y="59"/>
                        </a:cubicBezTo>
                        <a:cubicBezTo>
                          <a:pt x="141" y="62"/>
                          <a:pt x="141" y="62"/>
                          <a:pt x="141" y="71"/>
                        </a:cubicBezTo>
                        <a:cubicBezTo>
                          <a:pt x="141" y="81"/>
                          <a:pt x="141" y="81"/>
                          <a:pt x="132" y="85"/>
                        </a:cubicBezTo>
                        <a:cubicBezTo>
                          <a:pt x="122" y="89"/>
                          <a:pt x="119" y="97"/>
                          <a:pt x="124" y="107"/>
                        </a:cubicBezTo>
                        <a:cubicBezTo>
                          <a:pt x="128" y="116"/>
                          <a:pt x="128" y="116"/>
                          <a:pt x="121" y="123"/>
                        </a:cubicBezTo>
                        <a:cubicBezTo>
                          <a:pt x="114" y="129"/>
                          <a:pt x="114" y="129"/>
                          <a:pt x="106" y="125"/>
                        </a:cubicBezTo>
                        <a:cubicBezTo>
                          <a:pt x="96" y="121"/>
                          <a:pt x="87" y="124"/>
                          <a:pt x="84" y="135"/>
                        </a:cubicBezTo>
                        <a:cubicBezTo>
                          <a:pt x="80" y="144"/>
                          <a:pt x="80" y="144"/>
                          <a:pt x="71" y="144"/>
                        </a:cubicBezTo>
                        <a:cubicBezTo>
                          <a:pt x="61" y="144"/>
                          <a:pt x="61" y="144"/>
                          <a:pt x="58" y="135"/>
                        </a:cubicBezTo>
                        <a:cubicBezTo>
                          <a:pt x="54" y="124"/>
                          <a:pt x="46" y="121"/>
                          <a:pt x="36" y="126"/>
                        </a:cubicBezTo>
                        <a:cubicBezTo>
                          <a:pt x="28" y="129"/>
                          <a:pt x="28" y="129"/>
                          <a:pt x="21" y="123"/>
                        </a:cubicBezTo>
                        <a:cubicBezTo>
                          <a:pt x="14" y="116"/>
                          <a:pt x="14" y="116"/>
                          <a:pt x="18" y="107"/>
                        </a:cubicBezTo>
                        <a:cubicBezTo>
                          <a:pt x="23" y="97"/>
                          <a:pt x="19" y="89"/>
                          <a:pt x="9" y="85"/>
                        </a:cubicBezTo>
                        <a:cubicBezTo>
                          <a:pt x="0" y="81"/>
                          <a:pt x="0" y="81"/>
                          <a:pt x="0" y="71"/>
                        </a:cubicBezTo>
                        <a:cubicBezTo>
                          <a:pt x="0" y="62"/>
                          <a:pt x="0" y="62"/>
                          <a:pt x="8" y="60"/>
                        </a:cubicBezTo>
                        <a:cubicBezTo>
                          <a:pt x="20" y="55"/>
                          <a:pt x="23" y="47"/>
                          <a:pt x="18" y="36"/>
                        </a:cubicBezTo>
                        <a:cubicBezTo>
                          <a:pt x="14" y="28"/>
                          <a:pt x="14" y="28"/>
                          <a:pt x="20" y="22"/>
                        </a:cubicBezTo>
                        <a:cubicBezTo>
                          <a:pt x="27" y="15"/>
                          <a:pt x="27" y="15"/>
                          <a:pt x="37" y="19"/>
                        </a:cubicBezTo>
                        <a:cubicBezTo>
                          <a:pt x="46" y="23"/>
                          <a:pt x="54" y="20"/>
                          <a:pt x="58" y="10"/>
                        </a:cubicBezTo>
                        <a:cubicBezTo>
                          <a:pt x="62" y="0"/>
                          <a:pt x="62" y="0"/>
                          <a:pt x="73" y="0"/>
                        </a:cubicBezTo>
                        <a:cubicBezTo>
                          <a:pt x="74" y="0"/>
                          <a:pt x="76" y="0"/>
                          <a:pt x="78" y="0"/>
                        </a:cubicBezTo>
                        <a:cubicBezTo>
                          <a:pt x="79" y="1"/>
                          <a:pt x="81" y="2"/>
                          <a:pt x="81" y="3"/>
                        </a:cubicBezTo>
                        <a:cubicBezTo>
                          <a:pt x="83" y="6"/>
                          <a:pt x="83" y="8"/>
                          <a:pt x="84" y="11"/>
                        </a:cubicBezTo>
                        <a:cubicBezTo>
                          <a:pt x="88" y="19"/>
                          <a:pt x="96" y="24"/>
                          <a:pt x="104" y="19"/>
                        </a:cubicBezTo>
                        <a:cubicBezTo>
                          <a:pt x="112" y="14"/>
                          <a:pt x="118" y="16"/>
                          <a:pt x="123" y="23"/>
                        </a:cubicBezTo>
                        <a:cubicBezTo>
                          <a:pt x="124" y="25"/>
                          <a:pt x="126" y="27"/>
                          <a:pt x="127" y="28"/>
                        </a:cubicBezTo>
                        <a:close/>
                        <a:moveTo>
                          <a:pt x="97" y="72"/>
                        </a:moveTo>
                        <a:cubicBezTo>
                          <a:pt x="97" y="58"/>
                          <a:pt x="85" y="46"/>
                          <a:pt x="71" y="46"/>
                        </a:cubicBezTo>
                        <a:cubicBezTo>
                          <a:pt x="57" y="46"/>
                          <a:pt x="45" y="58"/>
                          <a:pt x="45" y="72"/>
                        </a:cubicBezTo>
                        <a:cubicBezTo>
                          <a:pt x="45" y="87"/>
                          <a:pt x="57" y="98"/>
                          <a:pt x="71" y="98"/>
                        </a:cubicBezTo>
                        <a:cubicBezTo>
                          <a:pt x="85" y="98"/>
                          <a:pt x="97" y="86"/>
                          <a:pt x="97" y="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2" name="Freeform 27"/>
                <p:cNvSpPr>
                  <a:spLocks/>
                </p:cNvSpPr>
                <p:nvPr/>
              </p:nvSpPr>
              <p:spPr bwMode="gray">
                <a:xfrm>
                  <a:off x="8103673" y="2567087"/>
                  <a:ext cx="486714" cy="486713"/>
                </a:xfrm>
                <a:custGeom>
                  <a:avLst/>
                  <a:gdLst>
                    <a:gd name="T0" fmla="*/ 0 w 334"/>
                    <a:gd name="T1" fmla="*/ 327 h 334"/>
                    <a:gd name="T2" fmla="*/ 88 w 334"/>
                    <a:gd name="T3" fmla="*/ 224 h 334"/>
                    <a:gd name="T4" fmla="*/ 10 w 334"/>
                    <a:gd name="T5" fmla="*/ 156 h 334"/>
                    <a:gd name="T6" fmla="*/ 93 w 334"/>
                    <a:gd name="T7" fmla="*/ 135 h 334"/>
                    <a:gd name="T8" fmla="*/ 117 w 334"/>
                    <a:gd name="T9" fmla="*/ 131 h 334"/>
                    <a:gd name="T10" fmla="*/ 166 w 334"/>
                    <a:gd name="T11" fmla="*/ 84 h 334"/>
                    <a:gd name="T12" fmla="*/ 188 w 334"/>
                    <a:gd name="T13" fmla="*/ 25 h 334"/>
                    <a:gd name="T14" fmla="*/ 198 w 334"/>
                    <a:gd name="T15" fmla="*/ 3 h 334"/>
                    <a:gd name="T16" fmla="*/ 220 w 334"/>
                    <a:gd name="T17" fmla="*/ 10 h 334"/>
                    <a:gd name="T18" fmla="*/ 325 w 334"/>
                    <a:gd name="T19" fmla="*/ 115 h 334"/>
                    <a:gd name="T20" fmla="*/ 332 w 334"/>
                    <a:gd name="T21" fmla="*/ 134 h 334"/>
                    <a:gd name="T22" fmla="*/ 308 w 334"/>
                    <a:gd name="T23" fmla="*/ 145 h 334"/>
                    <a:gd name="T24" fmla="*/ 251 w 334"/>
                    <a:gd name="T25" fmla="*/ 166 h 334"/>
                    <a:gd name="T26" fmla="*/ 226 w 334"/>
                    <a:gd name="T27" fmla="*/ 192 h 334"/>
                    <a:gd name="T28" fmla="*/ 201 w 334"/>
                    <a:gd name="T29" fmla="*/ 258 h 334"/>
                    <a:gd name="T30" fmla="*/ 178 w 334"/>
                    <a:gd name="T31" fmla="*/ 323 h 334"/>
                    <a:gd name="T32" fmla="*/ 107 w 334"/>
                    <a:gd name="T33" fmla="*/ 247 h 334"/>
                    <a:gd name="T34" fmla="*/ 7 w 334"/>
                    <a:gd name="T35" fmla="*/ 334 h 334"/>
                    <a:gd name="T36" fmla="*/ 0 w 334"/>
                    <a:gd name="T37" fmla="*/ 327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34" h="334">
                      <a:moveTo>
                        <a:pt x="0" y="327"/>
                      </a:moveTo>
                      <a:cubicBezTo>
                        <a:pt x="28" y="294"/>
                        <a:pt x="56" y="262"/>
                        <a:pt x="88" y="224"/>
                      </a:cubicBezTo>
                      <a:cubicBezTo>
                        <a:pt x="63" y="203"/>
                        <a:pt x="37" y="180"/>
                        <a:pt x="10" y="156"/>
                      </a:cubicBezTo>
                      <a:cubicBezTo>
                        <a:pt x="37" y="131"/>
                        <a:pt x="63" y="125"/>
                        <a:pt x="93" y="135"/>
                      </a:cubicBezTo>
                      <a:cubicBezTo>
                        <a:pt x="100" y="137"/>
                        <a:pt x="112" y="136"/>
                        <a:pt x="117" y="131"/>
                      </a:cubicBezTo>
                      <a:cubicBezTo>
                        <a:pt x="135" y="116"/>
                        <a:pt x="150" y="99"/>
                        <a:pt x="166" y="84"/>
                      </a:cubicBezTo>
                      <a:cubicBezTo>
                        <a:pt x="183" y="67"/>
                        <a:pt x="202" y="53"/>
                        <a:pt x="188" y="25"/>
                      </a:cubicBezTo>
                      <a:cubicBezTo>
                        <a:pt x="186" y="20"/>
                        <a:pt x="192" y="6"/>
                        <a:pt x="198" y="3"/>
                      </a:cubicBezTo>
                      <a:cubicBezTo>
                        <a:pt x="203" y="0"/>
                        <a:pt x="215" y="5"/>
                        <a:pt x="220" y="10"/>
                      </a:cubicBezTo>
                      <a:cubicBezTo>
                        <a:pt x="255" y="44"/>
                        <a:pt x="290" y="79"/>
                        <a:pt x="325" y="115"/>
                      </a:cubicBezTo>
                      <a:cubicBezTo>
                        <a:pt x="329" y="119"/>
                        <a:pt x="334" y="132"/>
                        <a:pt x="332" y="134"/>
                      </a:cubicBezTo>
                      <a:cubicBezTo>
                        <a:pt x="326" y="140"/>
                        <a:pt x="314" y="147"/>
                        <a:pt x="308" y="145"/>
                      </a:cubicBezTo>
                      <a:cubicBezTo>
                        <a:pt x="281" y="133"/>
                        <a:pt x="267" y="149"/>
                        <a:pt x="251" y="166"/>
                      </a:cubicBezTo>
                      <a:cubicBezTo>
                        <a:pt x="243" y="175"/>
                        <a:pt x="234" y="184"/>
                        <a:pt x="226" y="192"/>
                      </a:cubicBezTo>
                      <a:cubicBezTo>
                        <a:pt x="208" y="210"/>
                        <a:pt x="185" y="224"/>
                        <a:pt x="201" y="258"/>
                      </a:cubicBezTo>
                      <a:cubicBezTo>
                        <a:pt x="211" y="279"/>
                        <a:pt x="199" y="303"/>
                        <a:pt x="178" y="323"/>
                      </a:cubicBezTo>
                      <a:cubicBezTo>
                        <a:pt x="154" y="297"/>
                        <a:pt x="130" y="271"/>
                        <a:pt x="107" y="247"/>
                      </a:cubicBezTo>
                      <a:cubicBezTo>
                        <a:pt x="72" y="277"/>
                        <a:pt x="40" y="305"/>
                        <a:pt x="7" y="334"/>
                      </a:cubicBezTo>
                      <a:cubicBezTo>
                        <a:pt x="5" y="331"/>
                        <a:pt x="2" y="329"/>
                        <a:pt x="0" y="3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5351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idx="11"/>
          </p:nvPr>
        </p:nvSpPr>
        <p:spPr>
          <a:xfrm>
            <a:off x="4530237" y="2369217"/>
            <a:ext cx="3121269" cy="849167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Right to practice</a:t>
            </a:r>
            <a:endParaRPr lang="en-US" sz="360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idx="11"/>
          </p:nvPr>
        </p:nvSpPr>
        <p:spPr>
          <a:xfrm>
            <a:off x="10621719" y="3295995"/>
            <a:ext cx="884481" cy="144817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Right to title</a:t>
            </a:r>
            <a:endParaRPr lang="en-US" sz="3200" dirty="0"/>
          </a:p>
        </p:txBody>
      </p:sp>
      <p:sp>
        <p:nvSpPr>
          <p:cNvPr id="9" name="Textplatzhalter 6"/>
          <p:cNvSpPr>
            <a:spLocks noGrp="1"/>
          </p:cNvSpPr>
          <p:nvPr>
            <p:ph type="body" idx="11"/>
          </p:nvPr>
        </p:nvSpPr>
        <p:spPr>
          <a:xfrm>
            <a:off x="1968013" y="2609850"/>
            <a:ext cx="1460988" cy="60853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competence</a:t>
            </a:r>
            <a:endParaRPr lang="en-US" sz="2800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idx="11"/>
          </p:nvPr>
        </p:nvSpPr>
        <p:spPr>
          <a:xfrm>
            <a:off x="-108437" y="1760683"/>
            <a:ext cx="1460988" cy="60853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education</a:t>
            </a:r>
            <a:endParaRPr lang="en-US" sz="280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idx="11"/>
          </p:nvPr>
        </p:nvSpPr>
        <p:spPr>
          <a:xfrm>
            <a:off x="7807567" y="4744171"/>
            <a:ext cx="1663213" cy="60853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accountability</a:t>
            </a:r>
            <a:endParaRPr lang="en-US" sz="2400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idx="11"/>
          </p:nvPr>
        </p:nvSpPr>
        <p:spPr>
          <a:xfrm>
            <a:off x="8689730" y="1771650"/>
            <a:ext cx="1460988" cy="838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Reliance and trust</a:t>
            </a:r>
            <a:endParaRPr lang="en-US" sz="280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idx="11"/>
          </p:nvPr>
        </p:nvSpPr>
        <p:spPr>
          <a:xfrm>
            <a:off x="11104563" y="684358"/>
            <a:ext cx="944562" cy="10763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Managing public assets</a:t>
            </a:r>
            <a:endParaRPr lang="en-US" sz="2000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idx="11"/>
          </p:nvPr>
        </p:nvSpPr>
        <p:spPr>
          <a:xfrm>
            <a:off x="2768113" y="447675"/>
            <a:ext cx="1460988" cy="60853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knowledge</a:t>
            </a:r>
            <a:endParaRPr lang="en-US" sz="2800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idx="11"/>
          </p:nvPr>
        </p:nvSpPr>
        <p:spPr>
          <a:xfrm>
            <a:off x="7502038" y="447675"/>
            <a:ext cx="756137" cy="39898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risk</a:t>
            </a:r>
            <a:endParaRPr lang="en-US" sz="2800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idx="11"/>
          </p:nvPr>
        </p:nvSpPr>
        <p:spPr>
          <a:xfrm>
            <a:off x="1000125" y="5153025"/>
            <a:ext cx="2362200" cy="60853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STEWARDSHIP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96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HOW TO APPLY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 bwMode="gray">
          <a:xfrm>
            <a:off x="538578" y="1971594"/>
            <a:ext cx="11110811" cy="3231543"/>
            <a:chOff x="538578" y="1560513"/>
            <a:chExt cx="11110811" cy="3642624"/>
          </a:xfrm>
        </p:grpSpPr>
        <p:sp>
          <p:nvSpPr>
            <p:cNvPr id="98" name="Rechteck 97"/>
            <p:cNvSpPr/>
            <p:nvPr/>
          </p:nvSpPr>
          <p:spPr bwMode="gray">
            <a:xfrm>
              <a:off x="538578" y="1560513"/>
              <a:ext cx="1494854" cy="36426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792000" rIns="108000" bIns="72000"/>
            <a:lstStyle/>
            <a:p>
              <a:pPr marL="190500" indent="-19050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600" b="1" dirty="0" smtClean="0">
                  <a:solidFill>
                    <a:schemeClr val="bg2"/>
                  </a:solidFill>
                  <a:latin typeface="+mj-lt"/>
                  <a:cs typeface="Arial" charset="0"/>
                </a:rPr>
                <a:t>APPLICATION</a:t>
              </a:r>
            </a:p>
            <a:p>
              <a:pPr lvl="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400" dirty="0" smtClean="0">
                  <a:solidFill>
                    <a:schemeClr val="bg2"/>
                  </a:solidFill>
                  <a:latin typeface="+mj-lt"/>
                  <a:cs typeface="Arial" charset="0"/>
                </a:rPr>
                <a:t>APPLY AT WWW.ABCFP.CA</a:t>
              </a:r>
            </a:p>
          </p:txBody>
        </p:sp>
        <p:sp>
          <p:nvSpPr>
            <p:cNvPr id="91" name="Rechteck 90"/>
            <p:cNvSpPr/>
            <p:nvPr/>
          </p:nvSpPr>
          <p:spPr bwMode="gray">
            <a:xfrm>
              <a:off x="2138605" y="1560513"/>
              <a:ext cx="1494854" cy="36426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792000" rIns="108000" bIns="72000"/>
            <a:lstStyle/>
            <a:p>
              <a:pPr marL="190500" indent="-19050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600" b="1" dirty="0" smtClean="0">
                  <a:solidFill>
                    <a:schemeClr val="bg2"/>
                  </a:solidFill>
                  <a:latin typeface="+mj-lt"/>
                  <a:cs typeface="Arial" charset="0"/>
                </a:rPr>
                <a:t>ACADEMIC RECORDS</a:t>
              </a:r>
            </a:p>
            <a:p>
              <a:pPr lvl="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400" dirty="0" smtClean="0">
                  <a:solidFill>
                    <a:schemeClr val="bg2"/>
                  </a:solidFill>
                  <a:latin typeface="+mj-lt"/>
                  <a:cs typeface="Arial" charset="0"/>
                </a:rPr>
                <a:t>SUBMIT COPIES OF PAST CERTIFICATES</a:t>
              </a:r>
            </a:p>
          </p:txBody>
        </p:sp>
        <p:sp>
          <p:nvSpPr>
            <p:cNvPr id="83" name="Rechteck 82"/>
            <p:cNvSpPr/>
            <p:nvPr/>
          </p:nvSpPr>
          <p:spPr bwMode="gray">
            <a:xfrm>
              <a:off x="3742581" y="1560513"/>
              <a:ext cx="1494852" cy="36426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792000" rIns="108000" bIns="72000"/>
            <a:lstStyle/>
            <a:p>
              <a:pPr marL="190500" indent="-19050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600" b="1" dirty="0" smtClean="0">
                  <a:solidFill>
                    <a:schemeClr val="bg2"/>
                  </a:solidFill>
                  <a:latin typeface="+mj-lt"/>
                  <a:cs typeface="Arial" charset="0"/>
                </a:rPr>
                <a:t>RESUME</a:t>
              </a:r>
            </a:p>
            <a:p>
              <a:pPr lvl="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400" dirty="0" smtClean="0">
                  <a:solidFill>
                    <a:schemeClr val="bg2"/>
                  </a:solidFill>
                  <a:latin typeface="+mj-lt"/>
                  <a:cs typeface="Arial" charset="0"/>
                </a:rPr>
                <a:t>PROVIDE A CURRENT RESUME</a:t>
              </a:r>
            </a:p>
          </p:txBody>
        </p:sp>
        <p:sp>
          <p:nvSpPr>
            <p:cNvPr id="77" name="Rechteck 76"/>
            <p:cNvSpPr/>
            <p:nvPr/>
          </p:nvSpPr>
          <p:spPr bwMode="gray">
            <a:xfrm>
              <a:off x="5346558" y="1560513"/>
              <a:ext cx="1494854" cy="36426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792000" rIns="108000" bIns="72000"/>
            <a:lstStyle/>
            <a:p>
              <a:pPr marL="190500" indent="-19050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600" b="1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INDICTABLE OFFENCES</a:t>
              </a:r>
            </a:p>
            <a:p>
              <a:pPr lvl="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COMPLETE THE FORM</a:t>
              </a:r>
            </a:p>
          </p:txBody>
        </p:sp>
        <p:sp>
          <p:nvSpPr>
            <p:cNvPr id="70" name="Rechteck 69"/>
            <p:cNvSpPr/>
            <p:nvPr/>
          </p:nvSpPr>
          <p:spPr bwMode="gray">
            <a:xfrm>
              <a:off x="6950533" y="1560513"/>
              <a:ext cx="1494853" cy="36426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792000" rIns="108000" bIns="72000"/>
            <a:lstStyle/>
            <a:p>
              <a:pPr marL="190500" indent="-19050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600" b="1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WORK EXPERIENCE</a:t>
              </a:r>
            </a:p>
            <a:p>
              <a:pPr lvl="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SUBMIT TWO CONFIDENTIAL REPORTS</a:t>
              </a:r>
            </a:p>
          </p:txBody>
        </p:sp>
        <p:sp>
          <p:nvSpPr>
            <p:cNvPr id="62" name="Rechteck 61"/>
            <p:cNvSpPr/>
            <p:nvPr/>
          </p:nvSpPr>
          <p:spPr bwMode="gray">
            <a:xfrm>
              <a:off x="8554510" y="1560513"/>
              <a:ext cx="1494854" cy="36426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792000" rIns="108000" bIns="72000"/>
            <a:lstStyle/>
            <a:p>
              <a:pPr marL="190500" indent="-19050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600" b="1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CRUISER’S LOG</a:t>
              </a:r>
            </a:p>
            <a:p>
              <a:pPr lvl="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PROVIDE EVIDENCE OF WORK COMPLETED</a:t>
              </a:r>
            </a:p>
          </p:txBody>
        </p:sp>
        <p:sp>
          <p:nvSpPr>
            <p:cNvPr id="56" name="Rechteck 55"/>
            <p:cNvSpPr/>
            <p:nvPr/>
          </p:nvSpPr>
          <p:spPr bwMode="gray">
            <a:xfrm>
              <a:off x="10154535" y="1560513"/>
              <a:ext cx="1494854" cy="36426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792000" rIns="108000" bIns="72000"/>
            <a:lstStyle/>
            <a:p>
              <a:pPr marL="190500" indent="-19050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600" b="1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ETHICS EXAM AND FEES</a:t>
              </a:r>
            </a:p>
            <a:p>
              <a:pPr lvl="0" algn="ctr">
                <a:lnSpc>
                  <a:spcPct val="90000"/>
                </a:lnSpc>
                <a:spcAft>
                  <a:spcPts val="1000"/>
                </a:spcAft>
                <a:buClr>
                  <a:srgbClr val="808080"/>
                </a:buClr>
                <a:defRPr/>
              </a:pPr>
              <a:r>
                <a:rPr lang="en-US" sz="1400" dirty="0" smtClean="0">
                  <a:solidFill>
                    <a:srgbClr val="FFFFFF"/>
                  </a:solidFill>
                  <a:latin typeface="+mj-lt"/>
                  <a:cs typeface="Arial" charset="0"/>
                </a:rPr>
                <a:t>NON-MEMBERS MUST COMPLETE AN EXAM</a:t>
              </a:r>
            </a:p>
          </p:txBody>
        </p:sp>
      </p:grpSp>
      <p:sp>
        <p:nvSpPr>
          <p:cNvPr id="99" name="Ellipse 98"/>
          <p:cNvSpPr/>
          <p:nvPr/>
        </p:nvSpPr>
        <p:spPr bwMode="gray">
          <a:xfrm>
            <a:off x="797530" y="1374875"/>
            <a:ext cx="1031442" cy="102874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/>
        </p:spPr>
        <p:txBody>
          <a:bodyPr lIns="0" tIns="0" rIns="0" bIns="0" anchor="ctr" anchorCtr="0"/>
          <a:lstStyle/>
          <a:p>
            <a:pPr marL="190500"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</a:pPr>
            <a:r>
              <a:rPr lang="en-US" sz="3600" dirty="0" smtClean="0">
                <a:solidFill>
                  <a:schemeClr val="bg2"/>
                </a:solidFill>
                <a:latin typeface="Bebas Neue" panose="020B0506020202020201" pitchFamily="34" charset="0"/>
                <a:cs typeface="Arial" charset="0"/>
              </a:rPr>
              <a:t>1</a:t>
            </a:r>
            <a:endParaRPr lang="en-US" sz="3600" dirty="0">
              <a:solidFill>
                <a:schemeClr val="bg2"/>
              </a:solidFill>
              <a:latin typeface="Bebas Neue" panose="020B0506020202020201" pitchFamily="34" charset="0"/>
              <a:cs typeface="Arial" charset="0"/>
            </a:endParaRPr>
          </a:p>
        </p:txBody>
      </p:sp>
      <p:sp>
        <p:nvSpPr>
          <p:cNvPr id="92" name="Ellipse 91"/>
          <p:cNvSpPr/>
          <p:nvPr/>
        </p:nvSpPr>
        <p:spPr bwMode="gray">
          <a:xfrm>
            <a:off x="2397558" y="1374875"/>
            <a:ext cx="1031442" cy="102874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/>
        </p:spPr>
        <p:txBody>
          <a:bodyPr lIns="0" tIns="0" rIns="0" bIns="0" anchor="ctr" anchorCtr="0"/>
          <a:lstStyle/>
          <a:p>
            <a:pPr marL="190500"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en-US" sz="3600" dirty="0" smtClean="0">
                <a:solidFill>
                  <a:schemeClr val="bg2"/>
                </a:solidFill>
                <a:latin typeface="Bebas Neue" panose="020B0506020202020201" pitchFamily="34" charset="0"/>
                <a:cs typeface="Arial" charset="0"/>
              </a:rPr>
              <a:t>2</a:t>
            </a:r>
          </a:p>
        </p:txBody>
      </p:sp>
      <p:sp>
        <p:nvSpPr>
          <p:cNvPr id="85" name="Ellipse 84"/>
          <p:cNvSpPr/>
          <p:nvPr/>
        </p:nvSpPr>
        <p:spPr bwMode="gray">
          <a:xfrm>
            <a:off x="3997584" y="1374875"/>
            <a:ext cx="1031442" cy="102874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/>
        </p:spPr>
        <p:txBody>
          <a:bodyPr lIns="0" tIns="0" rIns="0" bIns="0" anchor="ctr" anchorCtr="0"/>
          <a:lstStyle/>
          <a:p>
            <a:pPr marL="190500"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</a:pPr>
            <a:r>
              <a:rPr lang="en-US" sz="3600" dirty="0" smtClean="0">
                <a:solidFill>
                  <a:schemeClr val="bg2"/>
                </a:solidFill>
                <a:latin typeface="Bebas Neue" panose="020B0506020202020201" pitchFamily="34" charset="0"/>
                <a:cs typeface="Arial" charset="0"/>
              </a:rPr>
              <a:t>3</a:t>
            </a:r>
            <a:endParaRPr lang="en-US" sz="3600" dirty="0">
              <a:solidFill>
                <a:schemeClr val="bg2"/>
              </a:solidFill>
              <a:latin typeface="Bebas Neue" panose="020B0506020202020201" pitchFamily="34" charset="0"/>
              <a:cs typeface="Arial" charset="0"/>
            </a:endParaRPr>
          </a:p>
        </p:txBody>
      </p:sp>
      <p:sp>
        <p:nvSpPr>
          <p:cNvPr id="78" name="Ellipse 77"/>
          <p:cNvSpPr/>
          <p:nvPr/>
        </p:nvSpPr>
        <p:spPr bwMode="gray">
          <a:xfrm>
            <a:off x="5605511" y="1374875"/>
            <a:ext cx="1031442" cy="10287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/>
        </p:spPr>
        <p:txBody>
          <a:bodyPr lIns="0" tIns="0" rIns="0" bIns="0" anchor="ctr" anchorCtr="0"/>
          <a:lstStyle/>
          <a:p>
            <a:pPr marL="190500"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en-US" sz="3600" dirty="0" smtClean="0">
                <a:solidFill>
                  <a:schemeClr val="bg2"/>
                </a:solidFill>
                <a:latin typeface="Bebas Neue" panose="020B0506020202020201" pitchFamily="34" charset="0"/>
                <a:cs typeface="Arial" charset="0"/>
              </a:rPr>
              <a:t>4</a:t>
            </a:r>
          </a:p>
        </p:txBody>
      </p:sp>
      <p:sp>
        <p:nvSpPr>
          <p:cNvPr id="71" name="Ellipse 70"/>
          <p:cNvSpPr/>
          <p:nvPr/>
        </p:nvSpPr>
        <p:spPr bwMode="gray">
          <a:xfrm>
            <a:off x="7205537" y="1374875"/>
            <a:ext cx="1031442" cy="10287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/>
        </p:spPr>
        <p:txBody>
          <a:bodyPr lIns="0" tIns="0" rIns="0" bIns="0" anchor="ctr" anchorCtr="0"/>
          <a:lstStyle/>
          <a:p>
            <a:pPr marL="190500"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</a:pPr>
            <a:r>
              <a:rPr lang="en-US" sz="3600" dirty="0" smtClean="0">
                <a:solidFill>
                  <a:schemeClr val="bg2"/>
                </a:solidFill>
                <a:latin typeface="Bebas Neue" panose="020B0506020202020201" pitchFamily="34" charset="0"/>
                <a:cs typeface="Arial" charset="0"/>
              </a:rPr>
              <a:t>5</a:t>
            </a:r>
            <a:endParaRPr lang="en-US" sz="3600" dirty="0">
              <a:solidFill>
                <a:schemeClr val="bg2"/>
              </a:solidFill>
              <a:latin typeface="Bebas Neue" panose="020B0506020202020201" pitchFamily="34" charset="0"/>
              <a:cs typeface="Arial" charset="0"/>
            </a:endParaRPr>
          </a:p>
        </p:txBody>
      </p:sp>
      <p:sp>
        <p:nvSpPr>
          <p:cNvPr id="64" name="Ellipse 63"/>
          <p:cNvSpPr/>
          <p:nvPr/>
        </p:nvSpPr>
        <p:spPr bwMode="gray">
          <a:xfrm>
            <a:off x="8813463" y="1374875"/>
            <a:ext cx="1031442" cy="10287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/>
        </p:spPr>
        <p:txBody>
          <a:bodyPr lIns="0" tIns="0" rIns="0" bIns="0" anchor="ctr" anchorCtr="0"/>
          <a:lstStyle/>
          <a:p>
            <a:pPr marL="190500"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  <a:defRPr/>
            </a:pPr>
            <a:r>
              <a:rPr lang="en-US" sz="3600" dirty="0" smtClean="0">
                <a:solidFill>
                  <a:schemeClr val="bg2"/>
                </a:solidFill>
                <a:latin typeface="Bebas Neue" panose="020B0506020202020201" pitchFamily="34" charset="0"/>
                <a:cs typeface="Arial" charset="0"/>
              </a:rPr>
              <a:t>6</a:t>
            </a:r>
          </a:p>
        </p:txBody>
      </p:sp>
      <p:sp>
        <p:nvSpPr>
          <p:cNvPr id="57" name="Ellipse 56"/>
          <p:cNvSpPr/>
          <p:nvPr/>
        </p:nvSpPr>
        <p:spPr bwMode="gray">
          <a:xfrm>
            <a:off x="10413488" y="1374875"/>
            <a:ext cx="1031442" cy="102874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balanced" dir="t"/>
          </a:scene3d>
          <a:sp3d/>
        </p:spPr>
        <p:txBody>
          <a:bodyPr lIns="0" tIns="0" rIns="0" bIns="0" anchor="ctr" anchorCtr="0"/>
          <a:lstStyle/>
          <a:p>
            <a:pPr marL="190500" indent="-190500" algn="ctr">
              <a:lnSpc>
                <a:spcPct val="95000"/>
              </a:lnSpc>
              <a:spcAft>
                <a:spcPts val="400"/>
              </a:spcAft>
              <a:buClr>
                <a:srgbClr val="808080"/>
              </a:buClr>
            </a:pPr>
            <a:r>
              <a:rPr lang="en-US" sz="3600" dirty="0" smtClean="0">
                <a:solidFill>
                  <a:schemeClr val="bg2"/>
                </a:solidFill>
                <a:latin typeface="Bebas Neue" panose="020B0506020202020201" pitchFamily="34" charset="0"/>
                <a:cs typeface="Arial" charset="0"/>
              </a:rPr>
              <a:t>7</a:t>
            </a:r>
            <a:endParaRPr lang="en-US" sz="3600" dirty="0">
              <a:solidFill>
                <a:schemeClr val="bg2"/>
              </a:solidFill>
              <a:latin typeface="Bebas Neue" panose="020B0506020202020201" pitchFamily="34" charset="0"/>
              <a:cs typeface="Arial" charset="0"/>
            </a:endParaRPr>
          </a:p>
        </p:txBody>
      </p:sp>
      <p:grpSp>
        <p:nvGrpSpPr>
          <p:cNvPr id="8" name="Gruppieren 7"/>
          <p:cNvGrpSpPr/>
          <p:nvPr/>
        </p:nvGrpSpPr>
        <p:grpSpPr bwMode="gray">
          <a:xfrm>
            <a:off x="1079639" y="4633955"/>
            <a:ext cx="9982233" cy="400118"/>
            <a:chOff x="1079639" y="4481555"/>
            <a:chExt cx="9982233" cy="400118"/>
          </a:xfrm>
          <a:solidFill>
            <a:schemeClr val="bg2"/>
          </a:solidFill>
        </p:grpSpPr>
        <p:grpSp>
          <p:nvGrpSpPr>
            <p:cNvPr id="104" name="Gruppieren 103"/>
            <p:cNvGrpSpPr/>
            <p:nvPr/>
          </p:nvGrpSpPr>
          <p:grpSpPr bwMode="gray">
            <a:xfrm>
              <a:off x="1079639" y="4481555"/>
              <a:ext cx="412733" cy="400118"/>
              <a:chOff x="98696" y="3961668"/>
              <a:chExt cx="510841" cy="495227"/>
            </a:xfrm>
            <a:grpFill/>
          </p:grpSpPr>
          <p:sp>
            <p:nvSpPr>
              <p:cNvPr id="105" name="Freeform 1091"/>
              <p:cNvSpPr>
                <a:spLocks/>
              </p:cNvSpPr>
              <p:nvPr/>
            </p:nvSpPr>
            <p:spPr bwMode="gray">
              <a:xfrm>
                <a:off x="98696" y="3961668"/>
                <a:ext cx="497458" cy="495227"/>
              </a:xfrm>
              <a:custGeom>
                <a:avLst/>
                <a:gdLst>
                  <a:gd name="T0" fmla="*/ 290 w 313"/>
                  <a:gd name="T1" fmla="*/ 104 h 311"/>
                  <a:gd name="T2" fmla="*/ 227 w 313"/>
                  <a:gd name="T3" fmla="*/ 278 h 311"/>
                  <a:gd name="T4" fmla="*/ 48 w 313"/>
                  <a:gd name="T5" fmla="*/ 243 h 311"/>
                  <a:gd name="T6" fmla="*/ 59 w 313"/>
                  <a:gd name="T7" fmla="*/ 54 h 311"/>
                  <a:gd name="T8" fmla="*/ 245 w 313"/>
                  <a:gd name="T9" fmla="*/ 43 h 311"/>
                  <a:gd name="T10" fmla="*/ 242 w 313"/>
                  <a:gd name="T11" fmla="*/ 46 h 311"/>
                  <a:gd name="T12" fmla="*/ 224 w 313"/>
                  <a:gd name="T13" fmla="*/ 61 h 311"/>
                  <a:gd name="T14" fmla="*/ 217 w 313"/>
                  <a:gd name="T15" fmla="*/ 61 h 311"/>
                  <a:gd name="T16" fmla="*/ 144 w 313"/>
                  <a:gd name="T17" fmla="*/ 45 h 311"/>
                  <a:gd name="T18" fmla="*/ 53 w 313"/>
                  <a:gd name="T19" fmla="*/ 119 h 311"/>
                  <a:gd name="T20" fmla="*/ 81 w 313"/>
                  <a:gd name="T21" fmla="*/ 234 h 311"/>
                  <a:gd name="T22" fmla="*/ 190 w 313"/>
                  <a:gd name="T23" fmla="*/ 260 h 311"/>
                  <a:gd name="T24" fmla="*/ 265 w 313"/>
                  <a:gd name="T25" fmla="*/ 182 h 311"/>
                  <a:gd name="T26" fmla="*/ 267 w 313"/>
                  <a:gd name="T27" fmla="*/ 137 h 311"/>
                  <a:gd name="T28" fmla="*/ 269 w 313"/>
                  <a:gd name="T29" fmla="*/ 131 h 311"/>
                  <a:gd name="T30" fmla="*/ 290 w 313"/>
                  <a:gd name="T31" fmla="*/ 1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3" h="311">
                    <a:moveTo>
                      <a:pt x="290" y="104"/>
                    </a:moveTo>
                    <a:cubicBezTo>
                      <a:pt x="313" y="163"/>
                      <a:pt x="294" y="240"/>
                      <a:pt x="227" y="278"/>
                    </a:cubicBezTo>
                    <a:cubicBezTo>
                      <a:pt x="167" y="311"/>
                      <a:pt x="92" y="298"/>
                      <a:pt x="48" y="243"/>
                    </a:cubicBezTo>
                    <a:cubicBezTo>
                      <a:pt x="0" y="184"/>
                      <a:pt x="8" y="103"/>
                      <a:pt x="59" y="54"/>
                    </a:cubicBezTo>
                    <a:cubicBezTo>
                      <a:pt x="113" y="0"/>
                      <a:pt x="194" y="2"/>
                      <a:pt x="245" y="43"/>
                    </a:cubicBezTo>
                    <a:cubicBezTo>
                      <a:pt x="244" y="44"/>
                      <a:pt x="243" y="45"/>
                      <a:pt x="242" y="46"/>
                    </a:cubicBezTo>
                    <a:cubicBezTo>
                      <a:pt x="236" y="51"/>
                      <a:pt x="230" y="56"/>
                      <a:pt x="224" y="61"/>
                    </a:cubicBezTo>
                    <a:cubicBezTo>
                      <a:pt x="221" y="63"/>
                      <a:pt x="220" y="63"/>
                      <a:pt x="217" y="61"/>
                    </a:cubicBezTo>
                    <a:cubicBezTo>
                      <a:pt x="195" y="47"/>
                      <a:pt x="170" y="41"/>
                      <a:pt x="144" y="45"/>
                    </a:cubicBezTo>
                    <a:cubicBezTo>
                      <a:pt x="99" y="51"/>
                      <a:pt x="68" y="76"/>
                      <a:pt x="53" y="119"/>
                    </a:cubicBezTo>
                    <a:cubicBezTo>
                      <a:pt x="38" y="162"/>
                      <a:pt x="48" y="202"/>
                      <a:pt x="81" y="234"/>
                    </a:cubicBezTo>
                    <a:cubicBezTo>
                      <a:pt x="112" y="264"/>
                      <a:pt x="149" y="272"/>
                      <a:pt x="190" y="260"/>
                    </a:cubicBezTo>
                    <a:cubicBezTo>
                      <a:pt x="229" y="249"/>
                      <a:pt x="254" y="221"/>
                      <a:pt x="265" y="182"/>
                    </a:cubicBezTo>
                    <a:cubicBezTo>
                      <a:pt x="269" y="167"/>
                      <a:pt x="269" y="152"/>
                      <a:pt x="267" y="137"/>
                    </a:cubicBezTo>
                    <a:cubicBezTo>
                      <a:pt x="267" y="135"/>
                      <a:pt x="268" y="132"/>
                      <a:pt x="269" y="131"/>
                    </a:cubicBezTo>
                    <a:cubicBezTo>
                      <a:pt x="275" y="122"/>
                      <a:pt x="282" y="113"/>
                      <a:pt x="290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06" name="Freeform 1092"/>
              <p:cNvSpPr>
                <a:spLocks/>
              </p:cNvSpPr>
              <p:nvPr/>
            </p:nvSpPr>
            <p:spPr bwMode="gray">
              <a:xfrm>
                <a:off x="221386" y="3999591"/>
                <a:ext cx="388151" cy="336843"/>
              </a:xfrm>
              <a:custGeom>
                <a:avLst/>
                <a:gdLst>
                  <a:gd name="T0" fmla="*/ 0 w 245"/>
                  <a:gd name="T1" fmla="*/ 106 h 211"/>
                  <a:gd name="T2" fmla="*/ 20 w 245"/>
                  <a:gd name="T3" fmla="*/ 88 h 211"/>
                  <a:gd name="T4" fmla="*/ 24 w 245"/>
                  <a:gd name="T5" fmla="*/ 88 h 211"/>
                  <a:gd name="T6" fmla="*/ 83 w 245"/>
                  <a:gd name="T7" fmla="*/ 123 h 211"/>
                  <a:gd name="T8" fmla="*/ 89 w 245"/>
                  <a:gd name="T9" fmla="*/ 128 h 211"/>
                  <a:gd name="T10" fmla="*/ 239 w 245"/>
                  <a:gd name="T11" fmla="*/ 0 h 211"/>
                  <a:gd name="T12" fmla="*/ 244 w 245"/>
                  <a:gd name="T13" fmla="*/ 13 h 211"/>
                  <a:gd name="T14" fmla="*/ 243 w 245"/>
                  <a:gd name="T15" fmla="*/ 17 h 211"/>
                  <a:gd name="T16" fmla="*/ 200 w 245"/>
                  <a:gd name="T17" fmla="*/ 60 h 211"/>
                  <a:gd name="T18" fmla="*/ 133 w 245"/>
                  <a:gd name="T19" fmla="*/ 153 h 211"/>
                  <a:gd name="T20" fmla="*/ 99 w 245"/>
                  <a:gd name="T21" fmla="*/ 211 h 211"/>
                  <a:gd name="T22" fmla="*/ 0 w 245"/>
                  <a:gd name="T23" fmla="*/ 10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5" h="211">
                    <a:moveTo>
                      <a:pt x="0" y="106"/>
                    </a:moveTo>
                    <a:cubicBezTo>
                      <a:pt x="7" y="100"/>
                      <a:pt x="13" y="94"/>
                      <a:pt x="20" y="88"/>
                    </a:cubicBezTo>
                    <a:cubicBezTo>
                      <a:pt x="21" y="88"/>
                      <a:pt x="23" y="88"/>
                      <a:pt x="24" y="88"/>
                    </a:cubicBezTo>
                    <a:cubicBezTo>
                      <a:pt x="45" y="98"/>
                      <a:pt x="65" y="110"/>
                      <a:pt x="83" y="123"/>
                    </a:cubicBezTo>
                    <a:cubicBezTo>
                      <a:pt x="85" y="125"/>
                      <a:pt x="87" y="126"/>
                      <a:pt x="89" y="128"/>
                    </a:cubicBezTo>
                    <a:cubicBezTo>
                      <a:pt x="132" y="77"/>
                      <a:pt x="181" y="33"/>
                      <a:pt x="239" y="0"/>
                    </a:cubicBezTo>
                    <a:cubicBezTo>
                      <a:pt x="240" y="4"/>
                      <a:pt x="243" y="9"/>
                      <a:pt x="244" y="13"/>
                    </a:cubicBezTo>
                    <a:cubicBezTo>
                      <a:pt x="245" y="14"/>
                      <a:pt x="244" y="16"/>
                      <a:pt x="243" y="17"/>
                    </a:cubicBezTo>
                    <a:cubicBezTo>
                      <a:pt x="228" y="32"/>
                      <a:pt x="214" y="45"/>
                      <a:pt x="200" y="60"/>
                    </a:cubicBezTo>
                    <a:cubicBezTo>
                      <a:pt x="174" y="89"/>
                      <a:pt x="153" y="120"/>
                      <a:pt x="133" y="153"/>
                    </a:cubicBezTo>
                    <a:cubicBezTo>
                      <a:pt x="122" y="172"/>
                      <a:pt x="110" y="191"/>
                      <a:pt x="99" y="211"/>
                    </a:cubicBezTo>
                    <a:cubicBezTo>
                      <a:pt x="68" y="174"/>
                      <a:pt x="36" y="139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grpSp>
          <p:nvGrpSpPr>
            <p:cNvPr id="107" name="Gruppieren 106"/>
            <p:cNvGrpSpPr/>
            <p:nvPr/>
          </p:nvGrpSpPr>
          <p:grpSpPr bwMode="gray">
            <a:xfrm>
              <a:off x="2679666" y="4481555"/>
              <a:ext cx="412733" cy="400118"/>
              <a:chOff x="98696" y="3961668"/>
              <a:chExt cx="510841" cy="495227"/>
            </a:xfrm>
            <a:grpFill/>
          </p:grpSpPr>
          <p:sp>
            <p:nvSpPr>
              <p:cNvPr id="108" name="Freeform 1091"/>
              <p:cNvSpPr>
                <a:spLocks/>
              </p:cNvSpPr>
              <p:nvPr/>
            </p:nvSpPr>
            <p:spPr bwMode="gray">
              <a:xfrm>
                <a:off x="98696" y="3961668"/>
                <a:ext cx="497458" cy="495227"/>
              </a:xfrm>
              <a:custGeom>
                <a:avLst/>
                <a:gdLst>
                  <a:gd name="T0" fmla="*/ 290 w 313"/>
                  <a:gd name="T1" fmla="*/ 104 h 311"/>
                  <a:gd name="T2" fmla="*/ 227 w 313"/>
                  <a:gd name="T3" fmla="*/ 278 h 311"/>
                  <a:gd name="T4" fmla="*/ 48 w 313"/>
                  <a:gd name="T5" fmla="*/ 243 h 311"/>
                  <a:gd name="T6" fmla="*/ 59 w 313"/>
                  <a:gd name="T7" fmla="*/ 54 h 311"/>
                  <a:gd name="T8" fmla="*/ 245 w 313"/>
                  <a:gd name="T9" fmla="*/ 43 h 311"/>
                  <a:gd name="T10" fmla="*/ 242 w 313"/>
                  <a:gd name="T11" fmla="*/ 46 h 311"/>
                  <a:gd name="T12" fmla="*/ 224 w 313"/>
                  <a:gd name="T13" fmla="*/ 61 h 311"/>
                  <a:gd name="T14" fmla="*/ 217 w 313"/>
                  <a:gd name="T15" fmla="*/ 61 h 311"/>
                  <a:gd name="T16" fmla="*/ 144 w 313"/>
                  <a:gd name="T17" fmla="*/ 45 h 311"/>
                  <a:gd name="T18" fmla="*/ 53 w 313"/>
                  <a:gd name="T19" fmla="*/ 119 h 311"/>
                  <a:gd name="T20" fmla="*/ 81 w 313"/>
                  <a:gd name="T21" fmla="*/ 234 h 311"/>
                  <a:gd name="T22" fmla="*/ 190 w 313"/>
                  <a:gd name="T23" fmla="*/ 260 h 311"/>
                  <a:gd name="T24" fmla="*/ 265 w 313"/>
                  <a:gd name="T25" fmla="*/ 182 h 311"/>
                  <a:gd name="T26" fmla="*/ 267 w 313"/>
                  <a:gd name="T27" fmla="*/ 137 h 311"/>
                  <a:gd name="T28" fmla="*/ 269 w 313"/>
                  <a:gd name="T29" fmla="*/ 131 h 311"/>
                  <a:gd name="T30" fmla="*/ 290 w 313"/>
                  <a:gd name="T31" fmla="*/ 1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3" h="311">
                    <a:moveTo>
                      <a:pt x="290" y="104"/>
                    </a:moveTo>
                    <a:cubicBezTo>
                      <a:pt x="313" y="163"/>
                      <a:pt x="294" y="240"/>
                      <a:pt x="227" y="278"/>
                    </a:cubicBezTo>
                    <a:cubicBezTo>
                      <a:pt x="167" y="311"/>
                      <a:pt x="92" y="298"/>
                      <a:pt x="48" y="243"/>
                    </a:cubicBezTo>
                    <a:cubicBezTo>
                      <a:pt x="0" y="184"/>
                      <a:pt x="8" y="103"/>
                      <a:pt x="59" y="54"/>
                    </a:cubicBezTo>
                    <a:cubicBezTo>
                      <a:pt x="113" y="0"/>
                      <a:pt x="194" y="2"/>
                      <a:pt x="245" y="43"/>
                    </a:cubicBezTo>
                    <a:cubicBezTo>
                      <a:pt x="244" y="44"/>
                      <a:pt x="243" y="45"/>
                      <a:pt x="242" y="46"/>
                    </a:cubicBezTo>
                    <a:cubicBezTo>
                      <a:pt x="236" y="51"/>
                      <a:pt x="230" y="56"/>
                      <a:pt x="224" y="61"/>
                    </a:cubicBezTo>
                    <a:cubicBezTo>
                      <a:pt x="221" y="63"/>
                      <a:pt x="220" y="63"/>
                      <a:pt x="217" y="61"/>
                    </a:cubicBezTo>
                    <a:cubicBezTo>
                      <a:pt x="195" y="47"/>
                      <a:pt x="170" y="41"/>
                      <a:pt x="144" y="45"/>
                    </a:cubicBezTo>
                    <a:cubicBezTo>
                      <a:pt x="99" y="51"/>
                      <a:pt x="68" y="76"/>
                      <a:pt x="53" y="119"/>
                    </a:cubicBezTo>
                    <a:cubicBezTo>
                      <a:pt x="38" y="162"/>
                      <a:pt x="48" y="202"/>
                      <a:pt x="81" y="234"/>
                    </a:cubicBezTo>
                    <a:cubicBezTo>
                      <a:pt x="112" y="264"/>
                      <a:pt x="149" y="272"/>
                      <a:pt x="190" y="260"/>
                    </a:cubicBezTo>
                    <a:cubicBezTo>
                      <a:pt x="229" y="249"/>
                      <a:pt x="254" y="221"/>
                      <a:pt x="265" y="182"/>
                    </a:cubicBezTo>
                    <a:cubicBezTo>
                      <a:pt x="269" y="167"/>
                      <a:pt x="269" y="152"/>
                      <a:pt x="267" y="137"/>
                    </a:cubicBezTo>
                    <a:cubicBezTo>
                      <a:pt x="267" y="135"/>
                      <a:pt x="268" y="132"/>
                      <a:pt x="269" y="131"/>
                    </a:cubicBezTo>
                    <a:cubicBezTo>
                      <a:pt x="275" y="122"/>
                      <a:pt x="282" y="113"/>
                      <a:pt x="290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09" name="Freeform 1092"/>
              <p:cNvSpPr>
                <a:spLocks/>
              </p:cNvSpPr>
              <p:nvPr/>
            </p:nvSpPr>
            <p:spPr bwMode="gray">
              <a:xfrm>
                <a:off x="221386" y="3999591"/>
                <a:ext cx="388151" cy="336843"/>
              </a:xfrm>
              <a:custGeom>
                <a:avLst/>
                <a:gdLst>
                  <a:gd name="T0" fmla="*/ 0 w 245"/>
                  <a:gd name="T1" fmla="*/ 106 h 211"/>
                  <a:gd name="T2" fmla="*/ 20 w 245"/>
                  <a:gd name="T3" fmla="*/ 88 h 211"/>
                  <a:gd name="T4" fmla="*/ 24 w 245"/>
                  <a:gd name="T5" fmla="*/ 88 h 211"/>
                  <a:gd name="T6" fmla="*/ 83 w 245"/>
                  <a:gd name="T7" fmla="*/ 123 h 211"/>
                  <a:gd name="T8" fmla="*/ 89 w 245"/>
                  <a:gd name="T9" fmla="*/ 128 h 211"/>
                  <a:gd name="T10" fmla="*/ 239 w 245"/>
                  <a:gd name="T11" fmla="*/ 0 h 211"/>
                  <a:gd name="T12" fmla="*/ 244 w 245"/>
                  <a:gd name="T13" fmla="*/ 13 h 211"/>
                  <a:gd name="T14" fmla="*/ 243 w 245"/>
                  <a:gd name="T15" fmla="*/ 17 h 211"/>
                  <a:gd name="T16" fmla="*/ 200 w 245"/>
                  <a:gd name="T17" fmla="*/ 60 h 211"/>
                  <a:gd name="T18" fmla="*/ 133 w 245"/>
                  <a:gd name="T19" fmla="*/ 153 h 211"/>
                  <a:gd name="T20" fmla="*/ 99 w 245"/>
                  <a:gd name="T21" fmla="*/ 211 h 211"/>
                  <a:gd name="T22" fmla="*/ 0 w 245"/>
                  <a:gd name="T23" fmla="*/ 10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5" h="211">
                    <a:moveTo>
                      <a:pt x="0" y="106"/>
                    </a:moveTo>
                    <a:cubicBezTo>
                      <a:pt x="7" y="100"/>
                      <a:pt x="13" y="94"/>
                      <a:pt x="20" y="88"/>
                    </a:cubicBezTo>
                    <a:cubicBezTo>
                      <a:pt x="21" y="88"/>
                      <a:pt x="23" y="88"/>
                      <a:pt x="24" y="88"/>
                    </a:cubicBezTo>
                    <a:cubicBezTo>
                      <a:pt x="45" y="98"/>
                      <a:pt x="65" y="110"/>
                      <a:pt x="83" y="123"/>
                    </a:cubicBezTo>
                    <a:cubicBezTo>
                      <a:pt x="85" y="125"/>
                      <a:pt x="87" y="126"/>
                      <a:pt x="89" y="128"/>
                    </a:cubicBezTo>
                    <a:cubicBezTo>
                      <a:pt x="132" y="77"/>
                      <a:pt x="181" y="33"/>
                      <a:pt x="239" y="0"/>
                    </a:cubicBezTo>
                    <a:cubicBezTo>
                      <a:pt x="240" y="4"/>
                      <a:pt x="243" y="9"/>
                      <a:pt x="244" y="13"/>
                    </a:cubicBezTo>
                    <a:cubicBezTo>
                      <a:pt x="245" y="14"/>
                      <a:pt x="244" y="16"/>
                      <a:pt x="243" y="17"/>
                    </a:cubicBezTo>
                    <a:cubicBezTo>
                      <a:pt x="228" y="32"/>
                      <a:pt x="214" y="45"/>
                      <a:pt x="200" y="60"/>
                    </a:cubicBezTo>
                    <a:cubicBezTo>
                      <a:pt x="174" y="89"/>
                      <a:pt x="153" y="120"/>
                      <a:pt x="133" y="153"/>
                    </a:cubicBezTo>
                    <a:cubicBezTo>
                      <a:pt x="122" y="172"/>
                      <a:pt x="110" y="191"/>
                      <a:pt x="99" y="211"/>
                    </a:cubicBezTo>
                    <a:cubicBezTo>
                      <a:pt x="68" y="174"/>
                      <a:pt x="36" y="139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grpSp>
          <p:nvGrpSpPr>
            <p:cNvPr id="110" name="Gruppieren 109"/>
            <p:cNvGrpSpPr/>
            <p:nvPr/>
          </p:nvGrpSpPr>
          <p:grpSpPr bwMode="gray">
            <a:xfrm>
              <a:off x="4283641" y="4481555"/>
              <a:ext cx="412733" cy="400118"/>
              <a:chOff x="98696" y="3961668"/>
              <a:chExt cx="510841" cy="495227"/>
            </a:xfrm>
            <a:grpFill/>
          </p:grpSpPr>
          <p:sp>
            <p:nvSpPr>
              <p:cNvPr id="111" name="Freeform 1091"/>
              <p:cNvSpPr>
                <a:spLocks/>
              </p:cNvSpPr>
              <p:nvPr/>
            </p:nvSpPr>
            <p:spPr bwMode="gray">
              <a:xfrm>
                <a:off x="98696" y="3961668"/>
                <a:ext cx="497458" cy="495227"/>
              </a:xfrm>
              <a:custGeom>
                <a:avLst/>
                <a:gdLst>
                  <a:gd name="T0" fmla="*/ 290 w 313"/>
                  <a:gd name="T1" fmla="*/ 104 h 311"/>
                  <a:gd name="T2" fmla="*/ 227 w 313"/>
                  <a:gd name="T3" fmla="*/ 278 h 311"/>
                  <a:gd name="T4" fmla="*/ 48 w 313"/>
                  <a:gd name="T5" fmla="*/ 243 h 311"/>
                  <a:gd name="T6" fmla="*/ 59 w 313"/>
                  <a:gd name="T7" fmla="*/ 54 h 311"/>
                  <a:gd name="T8" fmla="*/ 245 w 313"/>
                  <a:gd name="T9" fmla="*/ 43 h 311"/>
                  <a:gd name="T10" fmla="*/ 242 w 313"/>
                  <a:gd name="T11" fmla="*/ 46 h 311"/>
                  <a:gd name="T12" fmla="*/ 224 w 313"/>
                  <a:gd name="T13" fmla="*/ 61 h 311"/>
                  <a:gd name="T14" fmla="*/ 217 w 313"/>
                  <a:gd name="T15" fmla="*/ 61 h 311"/>
                  <a:gd name="T16" fmla="*/ 144 w 313"/>
                  <a:gd name="T17" fmla="*/ 45 h 311"/>
                  <a:gd name="T18" fmla="*/ 53 w 313"/>
                  <a:gd name="T19" fmla="*/ 119 h 311"/>
                  <a:gd name="T20" fmla="*/ 81 w 313"/>
                  <a:gd name="T21" fmla="*/ 234 h 311"/>
                  <a:gd name="T22" fmla="*/ 190 w 313"/>
                  <a:gd name="T23" fmla="*/ 260 h 311"/>
                  <a:gd name="T24" fmla="*/ 265 w 313"/>
                  <a:gd name="T25" fmla="*/ 182 h 311"/>
                  <a:gd name="T26" fmla="*/ 267 w 313"/>
                  <a:gd name="T27" fmla="*/ 137 h 311"/>
                  <a:gd name="T28" fmla="*/ 269 w 313"/>
                  <a:gd name="T29" fmla="*/ 131 h 311"/>
                  <a:gd name="T30" fmla="*/ 290 w 313"/>
                  <a:gd name="T31" fmla="*/ 1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3" h="311">
                    <a:moveTo>
                      <a:pt x="290" y="104"/>
                    </a:moveTo>
                    <a:cubicBezTo>
                      <a:pt x="313" y="163"/>
                      <a:pt x="294" y="240"/>
                      <a:pt x="227" y="278"/>
                    </a:cubicBezTo>
                    <a:cubicBezTo>
                      <a:pt x="167" y="311"/>
                      <a:pt x="92" y="298"/>
                      <a:pt x="48" y="243"/>
                    </a:cubicBezTo>
                    <a:cubicBezTo>
                      <a:pt x="0" y="184"/>
                      <a:pt x="8" y="103"/>
                      <a:pt x="59" y="54"/>
                    </a:cubicBezTo>
                    <a:cubicBezTo>
                      <a:pt x="113" y="0"/>
                      <a:pt x="194" y="2"/>
                      <a:pt x="245" y="43"/>
                    </a:cubicBezTo>
                    <a:cubicBezTo>
                      <a:pt x="244" y="44"/>
                      <a:pt x="243" y="45"/>
                      <a:pt x="242" y="46"/>
                    </a:cubicBezTo>
                    <a:cubicBezTo>
                      <a:pt x="236" y="51"/>
                      <a:pt x="230" y="56"/>
                      <a:pt x="224" y="61"/>
                    </a:cubicBezTo>
                    <a:cubicBezTo>
                      <a:pt x="221" y="63"/>
                      <a:pt x="220" y="63"/>
                      <a:pt x="217" y="61"/>
                    </a:cubicBezTo>
                    <a:cubicBezTo>
                      <a:pt x="195" y="47"/>
                      <a:pt x="170" y="41"/>
                      <a:pt x="144" y="45"/>
                    </a:cubicBezTo>
                    <a:cubicBezTo>
                      <a:pt x="99" y="51"/>
                      <a:pt x="68" y="76"/>
                      <a:pt x="53" y="119"/>
                    </a:cubicBezTo>
                    <a:cubicBezTo>
                      <a:pt x="38" y="162"/>
                      <a:pt x="48" y="202"/>
                      <a:pt x="81" y="234"/>
                    </a:cubicBezTo>
                    <a:cubicBezTo>
                      <a:pt x="112" y="264"/>
                      <a:pt x="149" y="272"/>
                      <a:pt x="190" y="260"/>
                    </a:cubicBezTo>
                    <a:cubicBezTo>
                      <a:pt x="229" y="249"/>
                      <a:pt x="254" y="221"/>
                      <a:pt x="265" y="182"/>
                    </a:cubicBezTo>
                    <a:cubicBezTo>
                      <a:pt x="269" y="167"/>
                      <a:pt x="269" y="152"/>
                      <a:pt x="267" y="137"/>
                    </a:cubicBezTo>
                    <a:cubicBezTo>
                      <a:pt x="267" y="135"/>
                      <a:pt x="268" y="132"/>
                      <a:pt x="269" y="131"/>
                    </a:cubicBezTo>
                    <a:cubicBezTo>
                      <a:pt x="275" y="122"/>
                      <a:pt x="282" y="113"/>
                      <a:pt x="290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  <p:sp>
            <p:nvSpPr>
              <p:cNvPr id="112" name="Freeform 1092"/>
              <p:cNvSpPr>
                <a:spLocks/>
              </p:cNvSpPr>
              <p:nvPr/>
            </p:nvSpPr>
            <p:spPr bwMode="gray">
              <a:xfrm>
                <a:off x="221386" y="3999591"/>
                <a:ext cx="388151" cy="336843"/>
              </a:xfrm>
              <a:custGeom>
                <a:avLst/>
                <a:gdLst>
                  <a:gd name="T0" fmla="*/ 0 w 245"/>
                  <a:gd name="T1" fmla="*/ 106 h 211"/>
                  <a:gd name="T2" fmla="*/ 20 w 245"/>
                  <a:gd name="T3" fmla="*/ 88 h 211"/>
                  <a:gd name="T4" fmla="*/ 24 w 245"/>
                  <a:gd name="T5" fmla="*/ 88 h 211"/>
                  <a:gd name="T6" fmla="*/ 83 w 245"/>
                  <a:gd name="T7" fmla="*/ 123 h 211"/>
                  <a:gd name="T8" fmla="*/ 89 w 245"/>
                  <a:gd name="T9" fmla="*/ 128 h 211"/>
                  <a:gd name="T10" fmla="*/ 239 w 245"/>
                  <a:gd name="T11" fmla="*/ 0 h 211"/>
                  <a:gd name="T12" fmla="*/ 244 w 245"/>
                  <a:gd name="T13" fmla="*/ 13 h 211"/>
                  <a:gd name="T14" fmla="*/ 243 w 245"/>
                  <a:gd name="T15" fmla="*/ 17 h 211"/>
                  <a:gd name="T16" fmla="*/ 200 w 245"/>
                  <a:gd name="T17" fmla="*/ 60 h 211"/>
                  <a:gd name="T18" fmla="*/ 133 w 245"/>
                  <a:gd name="T19" fmla="*/ 153 h 211"/>
                  <a:gd name="T20" fmla="*/ 99 w 245"/>
                  <a:gd name="T21" fmla="*/ 211 h 211"/>
                  <a:gd name="T22" fmla="*/ 0 w 245"/>
                  <a:gd name="T23" fmla="*/ 10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5" h="211">
                    <a:moveTo>
                      <a:pt x="0" y="106"/>
                    </a:moveTo>
                    <a:cubicBezTo>
                      <a:pt x="7" y="100"/>
                      <a:pt x="13" y="94"/>
                      <a:pt x="20" y="88"/>
                    </a:cubicBezTo>
                    <a:cubicBezTo>
                      <a:pt x="21" y="88"/>
                      <a:pt x="23" y="88"/>
                      <a:pt x="24" y="88"/>
                    </a:cubicBezTo>
                    <a:cubicBezTo>
                      <a:pt x="45" y="98"/>
                      <a:pt x="65" y="110"/>
                      <a:pt x="83" y="123"/>
                    </a:cubicBezTo>
                    <a:cubicBezTo>
                      <a:pt x="85" y="125"/>
                      <a:pt x="87" y="126"/>
                      <a:pt x="89" y="128"/>
                    </a:cubicBezTo>
                    <a:cubicBezTo>
                      <a:pt x="132" y="77"/>
                      <a:pt x="181" y="33"/>
                      <a:pt x="239" y="0"/>
                    </a:cubicBezTo>
                    <a:cubicBezTo>
                      <a:pt x="240" y="4"/>
                      <a:pt x="243" y="9"/>
                      <a:pt x="244" y="13"/>
                    </a:cubicBezTo>
                    <a:cubicBezTo>
                      <a:pt x="245" y="14"/>
                      <a:pt x="244" y="16"/>
                      <a:pt x="243" y="17"/>
                    </a:cubicBezTo>
                    <a:cubicBezTo>
                      <a:pt x="228" y="32"/>
                      <a:pt x="214" y="45"/>
                      <a:pt x="200" y="60"/>
                    </a:cubicBezTo>
                    <a:cubicBezTo>
                      <a:pt x="174" y="89"/>
                      <a:pt x="153" y="120"/>
                      <a:pt x="133" y="153"/>
                    </a:cubicBezTo>
                    <a:cubicBezTo>
                      <a:pt x="122" y="172"/>
                      <a:pt x="110" y="191"/>
                      <a:pt x="99" y="211"/>
                    </a:cubicBezTo>
                    <a:cubicBezTo>
                      <a:pt x="68" y="174"/>
                      <a:pt x="36" y="139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/>
              </a:p>
            </p:txBody>
          </p:sp>
        </p:grpSp>
        <p:sp>
          <p:nvSpPr>
            <p:cNvPr id="2" name="Ellipse 1"/>
            <p:cNvSpPr/>
            <p:nvPr/>
          </p:nvSpPr>
          <p:spPr bwMode="gray">
            <a:xfrm>
              <a:off x="5934075" y="4521704"/>
              <a:ext cx="319820" cy="31982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9" name="Ellipse 118"/>
            <p:cNvSpPr/>
            <p:nvPr/>
          </p:nvSpPr>
          <p:spPr bwMode="gray">
            <a:xfrm>
              <a:off x="7538049" y="4521704"/>
              <a:ext cx="319820" cy="31982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0" name="Ellipse 119"/>
            <p:cNvSpPr/>
            <p:nvPr/>
          </p:nvSpPr>
          <p:spPr bwMode="gray">
            <a:xfrm>
              <a:off x="9142027" y="4521704"/>
              <a:ext cx="319820" cy="31982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1" name="Ellipse 120"/>
            <p:cNvSpPr/>
            <p:nvPr/>
          </p:nvSpPr>
          <p:spPr bwMode="gray">
            <a:xfrm>
              <a:off x="10742052" y="4521704"/>
              <a:ext cx="319820" cy="31982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53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50781" y="4136814"/>
            <a:ext cx="7276153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4" rIns="121908" bIns="6095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AAA45"/>
              </a:buClr>
              <a:buSzPct val="12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Myriad Pro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4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hlinkClick r:id="rId2"/>
              </a:rPr>
              <a:t>www.abcfp.ca</a:t>
            </a:r>
            <a:endParaRPr lang="en-US" altLang="en-US" sz="24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1900" dirty="0">
                <a:solidFill>
                  <a:srgbClr val="2F4928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603" y="1438275"/>
            <a:ext cx="6095207" cy="861775"/>
          </a:xfrm>
          <a:prstGeom prst="rect">
            <a:avLst/>
          </a:prstGeom>
        </p:spPr>
        <p:txBody>
          <a:bodyPr lIns="121908" tIns="60954" rIns="121908" bIns="60954">
            <a:spAutoFit/>
          </a:bodyPr>
          <a:lstStyle/>
          <a:p>
            <a:pPr algn="ctr"/>
            <a:r>
              <a:rPr lang="en-US" sz="4800" dirty="0">
                <a:latin typeface="Calisto MT" panose="02040603050505030304" pitchFamily="18" charset="0"/>
              </a:rPr>
              <a:t>Questions?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603" y="3419475"/>
            <a:ext cx="6095207" cy="415486"/>
          </a:xfrm>
          <a:prstGeom prst="rect">
            <a:avLst/>
          </a:prstGeom>
        </p:spPr>
        <p:txBody>
          <a:bodyPr lIns="121908" tIns="60954" rIns="121908" bIns="60954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cmacaulay@abcfp.ca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The objects of the association are:</a:t>
            </a:r>
          </a:p>
          <a:p>
            <a:pPr marL="514350" indent="-514350">
              <a:buAutoNum type="alphaLcParenBoth"/>
            </a:pPr>
            <a:r>
              <a:rPr lang="en-US" altLang="en-US" sz="2800" dirty="0" smtClean="0"/>
              <a:t>to </a:t>
            </a:r>
            <a:r>
              <a:rPr lang="en-US" altLang="en-US" sz="2800" dirty="0"/>
              <a:t>uphold the public interest respecting the practice of professional </a:t>
            </a:r>
            <a:r>
              <a:rPr lang="en-US" altLang="en-US" sz="2800" dirty="0" smtClean="0"/>
              <a:t>forestry by</a:t>
            </a:r>
          </a:p>
          <a:p>
            <a:pPr marL="1106488" lvl="1" indent="-571500">
              <a:buFont typeface="+mj-lt"/>
              <a:buAutoNum type="romanLcPeriod"/>
            </a:pPr>
            <a:r>
              <a:rPr lang="en-US" altLang="en-US" sz="2600" dirty="0" smtClean="0"/>
              <a:t>ensuring </a:t>
            </a:r>
            <a:r>
              <a:rPr lang="en-US" altLang="en-US" sz="2600" dirty="0"/>
              <a:t>the competence, independence, professional conduct and integrity of its members, </a:t>
            </a:r>
            <a:r>
              <a:rPr lang="en-US" altLang="en-US" sz="2600" dirty="0" smtClean="0"/>
              <a:t>and</a:t>
            </a:r>
          </a:p>
          <a:p>
            <a:pPr marL="1106488" lvl="1" indent="-571500">
              <a:buFont typeface="+mj-lt"/>
              <a:buAutoNum type="romanLcPeriod"/>
            </a:pPr>
            <a:r>
              <a:rPr lang="en-US" altLang="en-US" sz="2600" dirty="0" smtClean="0"/>
              <a:t>ensuring </a:t>
            </a:r>
            <a:r>
              <a:rPr lang="en-US" altLang="en-US" sz="2600" dirty="0"/>
              <a:t>that each person engaged in the practice of professional forestry is accountable to the </a:t>
            </a:r>
            <a:r>
              <a:rPr lang="en-US" altLang="en-US" sz="2600" dirty="0" smtClean="0"/>
              <a:t>association</a:t>
            </a:r>
            <a:endParaRPr lang="en-US" alt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16253" y="410830"/>
            <a:ext cx="11134410" cy="1073122"/>
          </a:xfrm>
        </p:spPr>
        <p:txBody>
          <a:bodyPr/>
          <a:lstStyle/>
          <a:p>
            <a:r>
              <a:rPr lang="en-US" dirty="0" smtClean="0"/>
              <a:t>FORESTERS ACT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6252" y="942478"/>
            <a:ext cx="11134411" cy="5414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S.4(2)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AND EXPECTATIONS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ARE RESPONSIBLE TO FOUR GROUPS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Bylaw 11 Code of Ethics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788905"/>
              </p:ext>
            </p:extLst>
          </p:nvPr>
        </p:nvGraphicFramePr>
        <p:xfrm>
          <a:off x="666750" y="942478"/>
          <a:ext cx="11523663" cy="571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2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BYLAW 11 CODE OF ETHICS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412777"/>
            <a:ext cx="109713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11.1 All members, however and wherever they may practice, are bound by the Code of </a:t>
            </a:r>
            <a:r>
              <a:rPr lang="en-US" dirty="0" smtClean="0"/>
              <a:t>Ethics..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11.3 The responsibility of a member to the public is: </a:t>
            </a:r>
          </a:p>
          <a:p>
            <a:pPr marL="534988" lvl="1" indent="0">
              <a:buNone/>
            </a:pPr>
            <a:r>
              <a:rPr lang="en-US" dirty="0"/>
              <a:t>11.3.2 To uphold professional principles above the demands of employment. </a:t>
            </a:r>
            <a:endParaRPr lang="en-US" dirty="0" smtClean="0"/>
          </a:p>
          <a:p>
            <a:pPr marL="534988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11.4 The responsibility of a member to the profession </a:t>
            </a:r>
            <a:r>
              <a:rPr lang="en-US" dirty="0" smtClean="0"/>
              <a:t>is:</a:t>
            </a:r>
            <a:endParaRPr lang="en-US" dirty="0"/>
          </a:p>
          <a:p>
            <a:pPr marL="534988" lvl="1" indent="0">
              <a:buNone/>
            </a:pPr>
            <a:r>
              <a:rPr lang="en-US" dirty="0" smtClean="0"/>
              <a:t>11.4.1 </a:t>
            </a:r>
            <a:r>
              <a:rPr lang="en-US" dirty="0"/>
              <a:t>To inspire confidence in the profession by maintaining high standards in conduct and daily work</a:t>
            </a:r>
            <a:r>
              <a:rPr lang="en-US" dirty="0" smtClean="0"/>
              <a:t>.</a:t>
            </a:r>
          </a:p>
          <a:p>
            <a:pPr marL="534988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34988" lvl="1" indent="0">
              <a:buNone/>
            </a:pPr>
            <a:r>
              <a:rPr lang="en-US" dirty="0" smtClean="0"/>
              <a:t>11.4.6 </a:t>
            </a:r>
            <a:r>
              <a:rPr lang="en-US" dirty="0"/>
              <a:t>To keep informed in the member’s field of practice and to be aware of current issues and developments in forestry.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45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52" y="721952"/>
            <a:ext cx="11134411" cy="43215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11.5 The responsibility of a member to the client or employer is</a:t>
            </a:r>
            <a:r>
              <a:rPr lang="en-US" dirty="0" smtClean="0"/>
              <a:t>:</a:t>
            </a:r>
          </a:p>
          <a:p>
            <a:pPr marL="534988" lvl="1" indent="0">
              <a:buNone/>
            </a:pPr>
            <a:r>
              <a:rPr lang="en-US" dirty="0"/>
              <a:t>11.5.1 To act conscientiously and diligently in providing professional services</a:t>
            </a:r>
            <a:r>
              <a:rPr lang="en-US" dirty="0" smtClean="0"/>
              <a:t>.</a:t>
            </a:r>
          </a:p>
          <a:p>
            <a:pPr marL="534988" lvl="1" indent="0">
              <a:buNone/>
            </a:pPr>
            <a:endParaRPr lang="en-US" dirty="0"/>
          </a:p>
          <a:p>
            <a:pPr marL="534988" lvl="1" indent="0">
              <a:buNone/>
            </a:pPr>
            <a:r>
              <a:rPr lang="en-US" dirty="0" smtClean="0"/>
              <a:t>11.5.3 </a:t>
            </a:r>
            <a:r>
              <a:rPr lang="en-US" dirty="0"/>
              <a:t>To obtain a clear understanding of the client’s or employer’s objectives</a:t>
            </a:r>
            <a:r>
              <a:rPr lang="en-US" dirty="0" smtClean="0"/>
              <a:t>.</a:t>
            </a:r>
          </a:p>
          <a:p>
            <a:pPr marL="534988" lvl="1" indent="0">
              <a:buNone/>
            </a:pPr>
            <a:endParaRPr lang="en-US" dirty="0"/>
          </a:p>
          <a:p>
            <a:pPr marL="534988" lvl="1" indent="0">
              <a:buNone/>
            </a:pPr>
            <a:r>
              <a:rPr lang="en-US" dirty="0"/>
              <a:t>11.5.4 To accept only those assignments for which the member is </a:t>
            </a:r>
            <a:r>
              <a:rPr lang="en-US" dirty="0" smtClean="0"/>
              <a:t>qualified...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11.6 </a:t>
            </a:r>
            <a:r>
              <a:rPr lang="en-US" dirty="0"/>
              <a:t>The responsibility of a member to other members is</a:t>
            </a:r>
            <a:r>
              <a:rPr lang="en-US" dirty="0" smtClean="0"/>
              <a:t>:</a:t>
            </a:r>
          </a:p>
          <a:p>
            <a:pPr marL="534988" lvl="1" indent="0">
              <a:buNone/>
            </a:pPr>
            <a:r>
              <a:rPr lang="en-US" dirty="0"/>
              <a:t>11.6.2 Not to unfairly criticize the work of other members or attempt to injure the </a:t>
            </a:r>
            <a:r>
              <a:rPr lang="en-US" dirty="0" smtClean="0"/>
              <a:t>professional reputation </a:t>
            </a:r>
            <a:r>
              <a:rPr lang="en-US" dirty="0"/>
              <a:t>or business of another member.</a:t>
            </a:r>
          </a:p>
        </p:txBody>
      </p:sp>
    </p:spTree>
    <p:extLst>
      <p:ext uri="{BB962C8B-B14F-4D97-AF65-F5344CB8AC3E}">
        <p14:creationId xmlns:p14="http://schemas.microsoft.com/office/powerpoint/2010/main" val="34542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83" y="1484313"/>
            <a:ext cx="3808435" cy="4319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6252" y="942478"/>
            <a:ext cx="11134411" cy="5414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MAKES US COMPETENT TO DO THIS WORK?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BYLAW 12 STANDARDS OF PROFESSIONAL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412777"/>
            <a:ext cx="109713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12.2.1 Competent members maintain </a:t>
            </a:r>
            <a:r>
              <a:rPr lang="en-US" dirty="0"/>
              <a:t>sufficient knowledge in their field(s) of practice.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12.2.2 Competent members ensure their work is complete, correct and clear.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12.2.3 Competent members exercise appropriate judgment and discretion with due care.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12.2.4 Competent members provide professional work that is measurable or verifiable and can </a:t>
            </a:r>
            <a:r>
              <a:rPr lang="en-US" dirty="0" smtClean="0"/>
              <a:t>  provide </a:t>
            </a:r>
            <a:r>
              <a:rPr lang="en-US" dirty="0"/>
              <a:t>a rationale as to the methods used in measuring or verifying. </a:t>
            </a:r>
          </a:p>
        </p:txBody>
      </p:sp>
    </p:spTree>
    <p:extLst>
      <p:ext uri="{BB962C8B-B14F-4D97-AF65-F5344CB8AC3E}">
        <p14:creationId xmlns:p14="http://schemas.microsoft.com/office/powerpoint/2010/main" val="11789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QUALIFICATIONS, COMPETENCE AND AUTHORITY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412777"/>
            <a:ext cx="109713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Competence is defined as knowledge and skill acquired through education and experience.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Authority is a legally assigned level of “right to practice”. It cannot be accepted unless it has been assigned.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Qualification is a standard of compliance. An individual must be both competent and have the legal authority, to be qualified.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professional is qualified when he/she has both legal authority and competence.</a:t>
            </a:r>
          </a:p>
        </p:txBody>
      </p:sp>
    </p:spTree>
    <p:extLst>
      <p:ext uri="{BB962C8B-B14F-4D97-AF65-F5344CB8AC3E}">
        <p14:creationId xmlns:p14="http://schemas.microsoft.com/office/powerpoint/2010/main" val="4014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20459</TotalTime>
  <Words>1123</Words>
  <Application>Microsoft Office PowerPoint</Application>
  <PresentationFormat>Custom</PresentationFormat>
  <Paragraphs>178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Bebas Neue</vt:lpstr>
      <vt:lpstr>MS PGothic</vt:lpstr>
      <vt:lpstr>Calibri Light</vt:lpstr>
      <vt:lpstr>Wingdings</vt:lpstr>
      <vt:lpstr>Open Sans Light</vt:lpstr>
      <vt:lpstr>Calibri</vt:lpstr>
      <vt:lpstr>Calisto MT</vt:lpstr>
      <vt:lpstr>Symbol</vt:lpstr>
      <vt:lpstr>PRESENTATIONLOAD</vt:lpstr>
      <vt:lpstr>2_PRESENTATIONLOAD</vt:lpstr>
      <vt:lpstr>1_PRESENTATIONLOAD</vt:lpstr>
      <vt:lpstr>Forest Professionals in timber cruising</vt:lpstr>
      <vt:lpstr>PowerPoint Presentation</vt:lpstr>
      <vt:lpstr>FORESTERS ACT</vt:lpstr>
      <vt:lpstr>DUTIES AND EXPECTATIONS</vt:lpstr>
      <vt:lpstr>BYLAW 11 CODE OF ETHICS</vt:lpstr>
      <vt:lpstr>PowerPoint Presentation</vt:lpstr>
      <vt:lpstr>COMPETENCE</vt:lpstr>
      <vt:lpstr>BYLAW 12 STANDARDS OF PROFESSIONAL PRACTICE</vt:lpstr>
      <vt:lpstr>QUALIFICATIONS, COMPETENCE AND AUTHORITY</vt:lpstr>
      <vt:lpstr>PowerPoint Presentation</vt:lpstr>
      <vt:lpstr>SUPERVISION</vt:lpstr>
      <vt:lpstr>CONDUCT AND RISK</vt:lpstr>
      <vt:lpstr>FOREST ACT</vt:lpstr>
      <vt:lpstr>CRUISE DATA SUBMISSION STANDARDS</vt:lpstr>
      <vt:lpstr>VALUE</vt:lpstr>
      <vt:lpstr>EXPECTATIONS</vt:lpstr>
      <vt:lpstr>ROLES</vt:lpstr>
      <vt:lpstr>RESOLVING DISPUTES</vt:lpstr>
      <vt:lpstr>CRUISING ACCREDITATION</vt:lpstr>
      <vt:lpstr>HOW TO APPLY</vt:lpstr>
      <vt:lpstr>PowerPoint Presentation</vt:lpstr>
    </vt:vector>
  </TitlesOfParts>
  <Company>ABCFP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FPs in Timber Cruising</dc:title>
  <dc:creator>PresentationLoad;cmacaulay@abcfp.ca</dc:creator>
  <dc:description/>
  <cp:lastModifiedBy>Casey Macaulay</cp:lastModifiedBy>
  <cp:revision>1177</cp:revision>
  <dcterms:created xsi:type="dcterms:W3CDTF">2010-05-21T10:35:54Z</dcterms:created>
  <dcterms:modified xsi:type="dcterms:W3CDTF">2017-05-10T03:51:18Z</dcterms:modified>
</cp:coreProperties>
</file>